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4"/>
  </p:sldMasterIdLst>
  <p:notesMasterIdLst>
    <p:notesMasterId r:id="rId41"/>
  </p:notesMasterIdLst>
  <p:handoutMasterIdLst>
    <p:handoutMasterId r:id="rId42"/>
  </p:handoutMasterIdLst>
  <p:sldIdLst>
    <p:sldId id="256" r:id="rId5"/>
    <p:sldId id="355" r:id="rId6"/>
    <p:sldId id="354" r:id="rId7"/>
    <p:sldId id="393" r:id="rId8"/>
    <p:sldId id="328" r:id="rId9"/>
    <p:sldId id="408" r:id="rId10"/>
    <p:sldId id="363" r:id="rId11"/>
    <p:sldId id="411" r:id="rId12"/>
    <p:sldId id="364" r:id="rId13"/>
    <p:sldId id="406" r:id="rId14"/>
    <p:sldId id="365" r:id="rId15"/>
    <p:sldId id="394" r:id="rId16"/>
    <p:sldId id="395" r:id="rId17"/>
    <p:sldId id="396" r:id="rId18"/>
    <p:sldId id="366" r:id="rId19"/>
    <p:sldId id="398" r:id="rId20"/>
    <p:sldId id="414" r:id="rId21"/>
    <p:sldId id="412" r:id="rId22"/>
    <p:sldId id="400" r:id="rId23"/>
    <p:sldId id="413" r:id="rId24"/>
    <p:sldId id="401" r:id="rId25"/>
    <p:sldId id="410" r:id="rId26"/>
    <p:sldId id="403" r:id="rId27"/>
    <p:sldId id="415" r:id="rId28"/>
    <p:sldId id="367" r:id="rId29"/>
    <p:sldId id="368" r:id="rId30"/>
    <p:sldId id="388" r:id="rId31"/>
    <p:sldId id="370" r:id="rId32"/>
    <p:sldId id="372" r:id="rId33"/>
    <p:sldId id="342" r:id="rId34"/>
    <p:sldId id="407" r:id="rId35"/>
    <p:sldId id="379" r:id="rId36"/>
    <p:sldId id="362" r:id="rId37"/>
    <p:sldId id="380" r:id="rId38"/>
    <p:sldId id="392" r:id="rId39"/>
    <p:sldId id="387" r:id="rId4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0A25CF-1326-AF44-8FB1-CFE7234AD65A}">
          <p14:sldIdLst>
            <p14:sldId id="256"/>
            <p14:sldId id="355"/>
            <p14:sldId id="354"/>
            <p14:sldId id="393"/>
            <p14:sldId id="328"/>
            <p14:sldId id="408"/>
            <p14:sldId id="363"/>
            <p14:sldId id="411"/>
            <p14:sldId id="364"/>
            <p14:sldId id="406"/>
            <p14:sldId id="365"/>
            <p14:sldId id="394"/>
            <p14:sldId id="395"/>
            <p14:sldId id="396"/>
            <p14:sldId id="366"/>
            <p14:sldId id="398"/>
            <p14:sldId id="414"/>
            <p14:sldId id="412"/>
            <p14:sldId id="400"/>
            <p14:sldId id="413"/>
            <p14:sldId id="401"/>
            <p14:sldId id="410"/>
            <p14:sldId id="403"/>
            <p14:sldId id="415"/>
            <p14:sldId id="367"/>
            <p14:sldId id="368"/>
            <p14:sldId id="388"/>
            <p14:sldId id="370"/>
            <p14:sldId id="372"/>
            <p14:sldId id="342"/>
            <p14:sldId id="407"/>
            <p14:sldId id="379"/>
            <p14:sldId id="362"/>
            <p14:sldId id="380"/>
            <p14:sldId id="392"/>
            <p14:sldId id="38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700"/>
    <a:srgbClr val="AB4500"/>
    <a:srgbClr val="7AB1B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796F6-D55A-4B52-A295-8F15261B9902}" v="1005" dt="2024-08-25T14:52:54.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23" autoAdjust="0"/>
  </p:normalViewPr>
  <p:slideViewPr>
    <p:cSldViewPr snapToGrid="0">
      <p:cViewPr varScale="1">
        <p:scale>
          <a:sx n="65" d="100"/>
          <a:sy n="65" d="100"/>
        </p:scale>
        <p:origin x="2298" y="408"/>
      </p:cViewPr>
      <p:guideLst>
        <p:guide orient="horz" pos="2160"/>
        <p:guide pos="3840"/>
      </p:guideLst>
    </p:cSldViewPr>
  </p:slideViewPr>
  <p:notesTextViewPr>
    <p:cViewPr>
      <p:scale>
        <a:sx n="3" d="2"/>
        <a:sy n="3" d="2"/>
      </p:scale>
      <p:origin x="0" y="-61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ess" userId="3807012f-b241-4463-acdb-ad8fd76c7b15" providerId="ADAL" clId="{B9D796F6-D55A-4B52-A295-8F15261B9902}"/>
    <pc:docChg chg="undo custSel addSld delSld modSld sldOrd modSection">
      <pc:chgData name="James Hess" userId="3807012f-b241-4463-acdb-ad8fd76c7b15" providerId="ADAL" clId="{B9D796F6-D55A-4B52-A295-8F15261B9902}" dt="2024-08-25T14:53:09.783" v="2905"/>
      <pc:docMkLst>
        <pc:docMk/>
      </pc:docMkLst>
      <pc:sldChg chg="modSp mod modAnim modNotesTx">
        <pc:chgData name="James Hess" userId="3807012f-b241-4463-acdb-ad8fd76c7b15" providerId="ADAL" clId="{B9D796F6-D55A-4B52-A295-8F15261B9902}" dt="2024-08-25T14:44:13.884" v="2511" actId="20577"/>
        <pc:sldMkLst>
          <pc:docMk/>
          <pc:sldMk cId="2103000218" sldId="328"/>
        </pc:sldMkLst>
        <pc:spChg chg="mod">
          <ac:chgData name="James Hess" userId="3807012f-b241-4463-acdb-ad8fd76c7b15" providerId="ADAL" clId="{B9D796F6-D55A-4B52-A295-8F15261B9902}" dt="2024-08-21T21:10:17.270" v="1425" actId="6549"/>
          <ac:spMkLst>
            <pc:docMk/>
            <pc:sldMk cId="2103000218" sldId="328"/>
            <ac:spMk id="13" creationId="{00000000-0000-0000-0000-000000000000}"/>
          </ac:spMkLst>
        </pc:spChg>
      </pc:sldChg>
      <pc:sldChg chg="addSp delSp modSp mod">
        <pc:chgData name="James Hess" userId="3807012f-b241-4463-acdb-ad8fd76c7b15" providerId="ADAL" clId="{B9D796F6-D55A-4B52-A295-8F15261B9902}" dt="2024-08-21T19:23:01.502" v="132" actId="6549"/>
        <pc:sldMkLst>
          <pc:docMk/>
          <pc:sldMk cId="1458381606" sldId="342"/>
        </pc:sldMkLst>
        <pc:spChg chg="mod">
          <ac:chgData name="James Hess" userId="3807012f-b241-4463-acdb-ad8fd76c7b15" providerId="ADAL" clId="{B9D796F6-D55A-4B52-A295-8F15261B9902}" dt="2024-08-21T19:23:01.502" v="132" actId="6549"/>
          <ac:spMkLst>
            <pc:docMk/>
            <pc:sldMk cId="1458381606" sldId="342"/>
            <ac:spMk id="10" creationId="{00000000-0000-0000-0000-000000000000}"/>
          </ac:spMkLst>
        </pc:spChg>
        <pc:picChg chg="del">
          <ac:chgData name="James Hess" userId="3807012f-b241-4463-acdb-ad8fd76c7b15" providerId="ADAL" clId="{B9D796F6-D55A-4B52-A295-8F15261B9902}" dt="2024-08-21T19:21:36.533" v="122" actId="478"/>
          <ac:picMkLst>
            <pc:docMk/>
            <pc:sldMk cId="1458381606" sldId="342"/>
            <ac:picMk id="3" creationId="{3F6EE32B-F2CD-1B45-8E38-97CCB7FE5CBF}"/>
          </ac:picMkLst>
        </pc:picChg>
        <pc:picChg chg="add mod ord">
          <ac:chgData name="James Hess" userId="3807012f-b241-4463-acdb-ad8fd76c7b15" providerId="ADAL" clId="{B9D796F6-D55A-4B52-A295-8F15261B9902}" dt="2024-08-21T19:22:31.050" v="129" actId="167"/>
          <ac:picMkLst>
            <pc:docMk/>
            <pc:sldMk cId="1458381606" sldId="342"/>
            <ac:picMk id="4" creationId="{B2F34C79-75B0-BCB5-3CCA-74AD2684B3BD}"/>
          </ac:picMkLst>
        </pc:picChg>
        <pc:picChg chg="del">
          <ac:chgData name="James Hess" userId="3807012f-b241-4463-acdb-ad8fd76c7b15" providerId="ADAL" clId="{B9D796F6-D55A-4B52-A295-8F15261B9902}" dt="2024-08-21T19:22:34.628" v="130" actId="478"/>
          <ac:picMkLst>
            <pc:docMk/>
            <pc:sldMk cId="1458381606" sldId="342"/>
            <ac:picMk id="8" creationId="{0D129D4A-EABD-2348-93E9-E022FA05DC10}"/>
          </ac:picMkLst>
        </pc:picChg>
      </pc:sldChg>
      <pc:sldChg chg="del">
        <pc:chgData name="James Hess" userId="3807012f-b241-4463-acdb-ad8fd76c7b15" providerId="ADAL" clId="{B9D796F6-D55A-4B52-A295-8F15261B9902}" dt="2024-08-21T19:21:18.282" v="113" actId="47"/>
        <pc:sldMkLst>
          <pc:docMk/>
          <pc:sldMk cId="3530871988" sldId="343"/>
        </pc:sldMkLst>
      </pc:sldChg>
      <pc:sldChg chg="modSp mod">
        <pc:chgData name="James Hess" userId="3807012f-b241-4463-acdb-ad8fd76c7b15" providerId="ADAL" clId="{B9D796F6-D55A-4B52-A295-8F15261B9902}" dt="2024-08-21T19:37:30.013" v="861" actId="27636"/>
        <pc:sldMkLst>
          <pc:docMk/>
          <pc:sldMk cId="1573226471" sldId="354"/>
        </pc:sldMkLst>
        <pc:spChg chg="mod">
          <ac:chgData name="James Hess" userId="3807012f-b241-4463-acdb-ad8fd76c7b15" providerId="ADAL" clId="{B9D796F6-D55A-4B52-A295-8F15261B9902}" dt="2024-08-21T19:37:30.013" v="861" actId="27636"/>
          <ac:spMkLst>
            <pc:docMk/>
            <pc:sldMk cId="1573226471" sldId="354"/>
            <ac:spMk id="6" creationId="{41F81EA5-4567-9D44-B126-2BDB18F54E0B}"/>
          </ac:spMkLst>
        </pc:spChg>
      </pc:sldChg>
      <pc:sldChg chg="modSp mod">
        <pc:chgData name="James Hess" userId="3807012f-b241-4463-acdb-ad8fd76c7b15" providerId="ADAL" clId="{B9D796F6-D55A-4B52-A295-8F15261B9902}" dt="2024-08-21T19:37:12.297" v="832" actId="12"/>
        <pc:sldMkLst>
          <pc:docMk/>
          <pc:sldMk cId="744191628" sldId="355"/>
        </pc:sldMkLst>
        <pc:spChg chg="mod">
          <ac:chgData name="James Hess" userId="3807012f-b241-4463-acdb-ad8fd76c7b15" providerId="ADAL" clId="{B9D796F6-D55A-4B52-A295-8F15261B9902}" dt="2024-08-21T19:37:12.297" v="832" actId="12"/>
          <ac:spMkLst>
            <pc:docMk/>
            <pc:sldMk cId="744191628" sldId="355"/>
            <ac:spMk id="9" creationId="{AFB42218-D3FB-8F48-ABAC-C342BA8B65A5}"/>
          </ac:spMkLst>
        </pc:spChg>
        <pc:picChg chg="mod">
          <ac:chgData name="James Hess" userId="3807012f-b241-4463-acdb-ad8fd76c7b15" providerId="ADAL" clId="{B9D796F6-D55A-4B52-A295-8F15261B9902}" dt="2024-08-21T19:37:03.763" v="830" actId="1076"/>
          <ac:picMkLst>
            <pc:docMk/>
            <pc:sldMk cId="744191628" sldId="355"/>
            <ac:picMk id="3" creationId="{5B615358-7D32-CF4F-A6DB-9D3DF5F634DE}"/>
          </ac:picMkLst>
        </pc:picChg>
      </pc:sldChg>
      <pc:sldChg chg="modSp mod modAnim">
        <pc:chgData name="James Hess" userId="3807012f-b241-4463-acdb-ad8fd76c7b15" providerId="ADAL" clId="{B9D796F6-D55A-4B52-A295-8F15261B9902}" dt="2024-08-21T21:45:47.303" v="2182"/>
        <pc:sldMkLst>
          <pc:docMk/>
          <pc:sldMk cId="227006415" sldId="362"/>
        </pc:sldMkLst>
        <pc:spChg chg="mod">
          <ac:chgData name="James Hess" userId="3807012f-b241-4463-acdb-ad8fd76c7b15" providerId="ADAL" clId="{B9D796F6-D55A-4B52-A295-8F15261B9902}" dt="2024-08-15T18:57:24.104" v="112" actId="6549"/>
          <ac:spMkLst>
            <pc:docMk/>
            <pc:sldMk cId="227006415" sldId="362"/>
            <ac:spMk id="10" creationId="{00000000-0000-0000-0000-000000000000}"/>
          </ac:spMkLst>
        </pc:spChg>
      </pc:sldChg>
      <pc:sldChg chg="modSp mod modAnim">
        <pc:chgData name="James Hess" userId="3807012f-b241-4463-acdb-ad8fd76c7b15" providerId="ADAL" clId="{B9D796F6-D55A-4B52-A295-8F15261B9902}" dt="2024-08-21T21:13:50.797" v="1471" actId="20577"/>
        <pc:sldMkLst>
          <pc:docMk/>
          <pc:sldMk cId="555133094" sldId="363"/>
        </pc:sldMkLst>
        <pc:spChg chg="mod">
          <ac:chgData name="James Hess" userId="3807012f-b241-4463-acdb-ad8fd76c7b15" providerId="ADAL" clId="{B9D796F6-D55A-4B52-A295-8F15261B9902}" dt="2024-08-21T21:13:50.797" v="1471" actId="20577"/>
          <ac:spMkLst>
            <pc:docMk/>
            <pc:sldMk cId="555133094" sldId="363"/>
            <ac:spMk id="13" creationId="{00000000-0000-0000-0000-000000000000}"/>
          </ac:spMkLst>
        </pc:spChg>
      </pc:sldChg>
      <pc:sldChg chg="modSp modAnim">
        <pc:chgData name="James Hess" userId="3807012f-b241-4463-acdb-ad8fd76c7b15" providerId="ADAL" clId="{B9D796F6-D55A-4B52-A295-8F15261B9902}" dt="2024-08-25T14:46:03.037" v="2585" actId="6549"/>
        <pc:sldMkLst>
          <pc:docMk/>
          <pc:sldMk cId="1412151653" sldId="364"/>
        </pc:sldMkLst>
        <pc:spChg chg="mod">
          <ac:chgData name="James Hess" userId="3807012f-b241-4463-acdb-ad8fd76c7b15" providerId="ADAL" clId="{B9D796F6-D55A-4B52-A295-8F15261B9902}" dt="2024-08-25T14:46:03.037" v="2585" actId="6549"/>
          <ac:spMkLst>
            <pc:docMk/>
            <pc:sldMk cId="1412151653" sldId="364"/>
            <ac:spMk id="13" creationId="{00000000-0000-0000-0000-000000000000}"/>
          </ac:spMkLst>
        </pc:spChg>
      </pc:sldChg>
      <pc:sldChg chg="modSp mod modAnim">
        <pc:chgData name="James Hess" userId="3807012f-b241-4463-acdb-ad8fd76c7b15" providerId="ADAL" clId="{B9D796F6-D55A-4B52-A295-8F15261B9902}" dt="2024-08-21T21:19:41.480" v="1634" actId="20577"/>
        <pc:sldMkLst>
          <pc:docMk/>
          <pc:sldMk cId="3516974085" sldId="365"/>
        </pc:sldMkLst>
        <pc:spChg chg="mod">
          <ac:chgData name="James Hess" userId="3807012f-b241-4463-acdb-ad8fd76c7b15" providerId="ADAL" clId="{B9D796F6-D55A-4B52-A295-8F15261B9902}" dt="2024-08-21T21:19:41.480" v="1634" actId="20577"/>
          <ac:spMkLst>
            <pc:docMk/>
            <pc:sldMk cId="3516974085" sldId="365"/>
            <ac:spMk id="13" creationId="{00000000-0000-0000-0000-000000000000}"/>
          </ac:spMkLst>
        </pc:spChg>
      </pc:sldChg>
      <pc:sldChg chg="modSp ord">
        <pc:chgData name="James Hess" userId="3807012f-b241-4463-acdb-ad8fd76c7b15" providerId="ADAL" clId="{B9D796F6-D55A-4B52-A295-8F15261B9902}" dt="2024-08-21T21:52:28.391" v="2191"/>
        <pc:sldMkLst>
          <pc:docMk/>
          <pc:sldMk cId="348177260" sldId="366"/>
        </pc:sldMkLst>
        <pc:spChg chg="mod">
          <ac:chgData name="James Hess" userId="3807012f-b241-4463-acdb-ad8fd76c7b15" providerId="ADAL" clId="{B9D796F6-D55A-4B52-A295-8F15261B9902}" dt="2024-08-21T19:42:50.848" v="1018" actId="20577"/>
          <ac:spMkLst>
            <pc:docMk/>
            <pc:sldMk cId="348177260" sldId="366"/>
            <ac:spMk id="13" creationId="{00000000-0000-0000-0000-000000000000}"/>
          </ac:spMkLst>
        </pc:spChg>
      </pc:sldChg>
      <pc:sldChg chg="modSp mod modAnim modNotesTx">
        <pc:chgData name="James Hess" userId="3807012f-b241-4463-acdb-ad8fd76c7b15" providerId="ADAL" clId="{B9D796F6-D55A-4B52-A295-8F15261B9902}" dt="2024-08-25T14:51:31.166" v="2800" actId="20577"/>
        <pc:sldMkLst>
          <pc:docMk/>
          <pc:sldMk cId="2483666708" sldId="367"/>
        </pc:sldMkLst>
        <pc:spChg chg="mod">
          <ac:chgData name="James Hess" userId="3807012f-b241-4463-acdb-ad8fd76c7b15" providerId="ADAL" clId="{B9D796F6-D55A-4B52-A295-8F15261B9902}" dt="2024-08-25T14:51:20.662" v="2760" actId="20577"/>
          <ac:spMkLst>
            <pc:docMk/>
            <pc:sldMk cId="2483666708" sldId="367"/>
            <ac:spMk id="13" creationId="{00000000-0000-0000-0000-000000000000}"/>
          </ac:spMkLst>
        </pc:spChg>
      </pc:sldChg>
      <pc:sldChg chg="modSp modAnim modNotesTx">
        <pc:chgData name="James Hess" userId="3807012f-b241-4463-acdb-ad8fd76c7b15" providerId="ADAL" clId="{B9D796F6-D55A-4B52-A295-8F15261B9902}" dt="2024-08-25T14:52:37.493" v="2903" actId="20577"/>
        <pc:sldMkLst>
          <pc:docMk/>
          <pc:sldMk cId="21223692" sldId="368"/>
        </pc:sldMkLst>
        <pc:spChg chg="mod">
          <ac:chgData name="James Hess" userId="3807012f-b241-4463-acdb-ad8fd76c7b15" providerId="ADAL" clId="{B9D796F6-D55A-4B52-A295-8F15261B9902}" dt="2024-08-25T14:51:56.939" v="2803" actId="20577"/>
          <ac:spMkLst>
            <pc:docMk/>
            <pc:sldMk cId="21223692" sldId="368"/>
            <ac:spMk id="13" creationId="{00000000-0000-0000-0000-000000000000}"/>
          </ac:spMkLst>
        </pc:spChg>
      </pc:sldChg>
      <pc:sldChg chg="modSp modNotesTx">
        <pc:chgData name="James Hess" userId="3807012f-b241-4463-acdb-ad8fd76c7b15" providerId="ADAL" clId="{B9D796F6-D55A-4B52-A295-8F15261B9902}" dt="2024-08-25T14:53:09.783" v="2905"/>
        <pc:sldMkLst>
          <pc:docMk/>
          <pc:sldMk cId="3682671752" sldId="370"/>
        </pc:sldMkLst>
        <pc:spChg chg="mod">
          <ac:chgData name="James Hess" userId="3807012f-b241-4463-acdb-ad8fd76c7b15" providerId="ADAL" clId="{B9D796F6-D55A-4B52-A295-8F15261B9902}" dt="2024-08-21T19:42:05.132" v="1000" actId="12"/>
          <ac:spMkLst>
            <pc:docMk/>
            <pc:sldMk cId="3682671752" sldId="370"/>
            <ac:spMk id="13" creationId="{00000000-0000-0000-0000-000000000000}"/>
          </ac:spMkLst>
        </pc:spChg>
      </pc:sldChg>
      <pc:sldChg chg="modSp mod">
        <pc:chgData name="James Hess" userId="3807012f-b241-4463-acdb-ad8fd76c7b15" providerId="ADAL" clId="{B9D796F6-D55A-4B52-A295-8F15261B9902}" dt="2024-08-21T21:43:46.557" v="2166" actId="400"/>
        <pc:sldMkLst>
          <pc:docMk/>
          <pc:sldMk cId="2850837720" sldId="372"/>
        </pc:sldMkLst>
        <pc:spChg chg="mod">
          <ac:chgData name="James Hess" userId="3807012f-b241-4463-acdb-ad8fd76c7b15" providerId="ADAL" clId="{B9D796F6-D55A-4B52-A295-8F15261B9902}" dt="2024-08-21T21:43:46.557" v="2166" actId="400"/>
          <ac:spMkLst>
            <pc:docMk/>
            <pc:sldMk cId="2850837720" sldId="372"/>
            <ac:spMk id="13" creationId="{00000000-0000-0000-0000-000000000000}"/>
          </ac:spMkLst>
        </pc:spChg>
        <pc:picChg chg="mod">
          <ac:chgData name="James Hess" userId="3807012f-b241-4463-acdb-ad8fd76c7b15" providerId="ADAL" clId="{B9D796F6-D55A-4B52-A295-8F15261B9902}" dt="2024-08-21T19:42:15.287" v="1002" actId="1076"/>
          <ac:picMkLst>
            <pc:docMk/>
            <pc:sldMk cId="2850837720" sldId="372"/>
            <ac:picMk id="9" creationId="{0C052CF8-D9BB-AF48-A40E-9E7175380636}"/>
          </ac:picMkLst>
        </pc:picChg>
      </pc:sldChg>
      <pc:sldChg chg="del">
        <pc:chgData name="James Hess" userId="3807012f-b241-4463-acdb-ad8fd76c7b15" providerId="ADAL" clId="{B9D796F6-D55A-4B52-A295-8F15261B9902}" dt="2024-08-21T19:21:19.623" v="114" actId="47"/>
        <pc:sldMkLst>
          <pc:docMk/>
          <pc:sldMk cId="2945356014" sldId="373"/>
        </pc:sldMkLst>
      </pc:sldChg>
      <pc:sldChg chg="del">
        <pc:chgData name="James Hess" userId="3807012f-b241-4463-acdb-ad8fd76c7b15" providerId="ADAL" clId="{B9D796F6-D55A-4B52-A295-8F15261B9902}" dt="2024-08-21T19:21:30.556" v="121" actId="47"/>
        <pc:sldMkLst>
          <pc:docMk/>
          <pc:sldMk cId="3997275862" sldId="374"/>
        </pc:sldMkLst>
      </pc:sldChg>
      <pc:sldChg chg="del">
        <pc:chgData name="James Hess" userId="3807012f-b241-4463-acdb-ad8fd76c7b15" providerId="ADAL" clId="{B9D796F6-D55A-4B52-A295-8F15261B9902}" dt="2024-08-21T19:21:29.776" v="120" actId="47"/>
        <pc:sldMkLst>
          <pc:docMk/>
          <pc:sldMk cId="1998446368" sldId="375"/>
        </pc:sldMkLst>
      </pc:sldChg>
      <pc:sldChg chg="del">
        <pc:chgData name="James Hess" userId="3807012f-b241-4463-acdb-ad8fd76c7b15" providerId="ADAL" clId="{B9D796F6-D55A-4B52-A295-8F15261B9902}" dt="2024-08-21T19:21:24.327" v="117" actId="47"/>
        <pc:sldMkLst>
          <pc:docMk/>
          <pc:sldMk cId="2404438938" sldId="376"/>
        </pc:sldMkLst>
      </pc:sldChg>
      <pc:sldChg chg="modSp mod">
        <pc:chgData name="James Hess" userId="3807012f-b241-4463-acdb-ad8fd76c7b15" providerId="ADAL" clId="{B9D796F6-D55A-4B52-A295-8F15261B9902}" dt="2024-08-21T19:43:00.113" v="1020" actId="12"/>
        <pc:sldMkLst>
          <pc:docMk/>
          <pc:sldMk cId="2557223998" sldId="379"/>
        </pc:sldMkLst>
        <pc:spChg chg="mod">
          <ac:chgData name="James Hess" userId="3807012f-b241-4463-acdb-ad8fd76c7b15" providerId="ADAL" clId="{B9D796F6-D55A-4B52-A295-8F15261B9902}" dt="2024-08-21T19:43:00.113" v="1020" actId="12"/>
          <ac:spMkLst>
            <pc:docMk/>
            <pc:sldMk cId="2557223998" sldId="379"/>
            <ac:spMk id="13" creationId="{00000000-0000-0000-0000-000000000000}"/>
          </ac:spMkLst>
        </pc:spChg>
        <pc:picChg chg="mod">
          <ac:chgData name="James Hess" userId="3807012f-b241-4463-acdb-ad8fd76c7b15" providerId="ADAL" clId="{B9D796F6-D55A-4B52-A295-8F15261B9902}" dt="2024-08-21T19:31:21.478" v="799" actId="1076"/>
          <ac:picMkLst>
            <pc:docMk/>
            <pc:sldMk cId="2557223998" sldId="379"/>
            <ac:picMk id="9" creationId="{EBC31711-AFAF-E746-BE3A-00D9C6F45BA9}"/>
          </ac:picMkLst>
        </pc:picChg>
      </pc:sldChg>
      <pc:sldChg chg="modAnim">
        <pc:chgData name="James Hess" userId="3807012f-b241-4463-acdb-ad8fd76c7b15" providerId="ADAL" clId="{B9D796F6-D55A-4B52-A295-8F15261B9902}" dt="2024-08-21T21:46:03.364" v="2183"/>
        <pc:sldMkLst>
          <pc:docMk/>
          <pc:sldMk cId="381752529" sldId="380"/>
        </pc:sldMkLst>
      </pc:sldChg>
      <pc:sldChg chg="del">
        <pc:chgData name="James Hess" userId="3807012f-b241-4463-acdb-ad8fd76c7b15" providerId="ADAL" clId="{B9D796F6-D55A-4B52-A295-8F15261B9902}" dt="2024-08-21T19:21:23.133" v="116" actId="47"/>
        <pc:sldMkLst>
          <pc:docMk/>
          <pc:sldMk cId="3217738012" sldId="386"/>
        </pc:sldMkLst>
      </pc:sldChg>
      <pc:sldChg chg="del">
        <pc:chgData name="James Hess" userId="3807012f-b241-4463-acdb-ad8fd76c7b15" providerId="ADAL" clId="{B9D796F6-D55A-4B52-A295-8F15261B9902}" dt="2024-08-21T19:21:29.053" v="119" actId="47"/>
        <pc:sldMkLst>
          <pc:docMk/>
          <pc:sldMk cId="3688679182" sldId="391"/>
        </pc:sldMkLst>
      </pc:sldChg>
      <pc:sldChg chg="modSp mod modAnim modNotesTx">
        <pc:chgData name="James Hess" userId="3807012f-b241-4463-acdb-ad8fd76c7b15" providerId="ADAL" clId="{B9D796F6-D55A-4B52-A295-8F15261B9902}" dt="2024-08-25T14:43:39.704" v="2474" actId="20577"/>
        <pc:sldMkLst>
          <pc:docMk/>
          <pc:sldMk cId="2818651604" sldId="393"/>
        </pc:sldMkLst>
        <pc:spChg chg="mod">
          <ac:chgData name="James Hess" userId="3807012f-b241-4463-acdb-ad8fd76c7b15" providerId="ADAL" clId="{B9D796F6-D55A-4B52-A295-8F15261B9902}" dt="2024-08-21T19:43:49.745" v="1060" actId="27636"/>
          <ac:spMkLst>
            <pc:docMk/>
            <pc:sldMk cId="2818651604" sldId="393"/>
            <ac:spMk id="6" creationId="{41F81EA5-4567-9D44-B126-2BDB18F54E0B}"/>
          </ac:spMkLst>
        </pc:spChg>
      </pc:sldChg>
      <pc:sldChg chg="modSp mod modNotesTx">
        <pc:chgData name="James Hess" userId="3807012f-b241-4463-acdb-ad8fd76c7b15" providerId="ADAL" clId="{B9D796F6-D55A-4B52-A295-8F15261B9902}" dt="2024-08-25T14:49:16.091" v="2666" actId="20577"/>
        <pc:sldMkLst>
          <pc:docMk/>
          <pc:sldMk cId="2102420399" sldId="394"/>
        </pc:sldMkLst>
        <pc:spChg chg="mod">
          <ac:chgData name="James Hess" userId="3807012f-b241-4463-acdb-ad8fd76c7b15" providerId="ADAL" clId="{B9D796F6-D55A-4B52-A295-8F15261B9902}" dt="2024-08-21T19:40:09.259" v="975" actId="27636"/>
          <ac:spMkLst>
            <pc:docMk/>
            <pc:sldMk cId="2102420399" sldId="394"/>
            <ac:spMk id="13" creationId="{0F6B6F22-85AF-AA5B-13DB-407C6D1A1830}"/>
          </ac:spMkLst>
        </pc:spChg>
      </pc:sldChg>
      <pc:sldChg chg="modSp modNotesTx">
        <pc:chgData name="James Hess" userId="3807012f-b241-4463-acdb-ad8fd76c7b15" providerId="ADAL" clId="{B9D796F6-D55A-4B52-A295-8F15261B9902}" dt="2024-08-25T14:49:23.088" v="2667" actId="6549"/>
        <pc:sldMkLst>
          <pc:docMk/>
          <pc:sldMk cId="1502180876" sldId="395"/>
        </pc:sldMkLst>
        <pc:spChg chg="mod">
          <ac:chgData name="James Hess" userId="3807012f-b241-4463-acdb-ad8fd76c7b15" providerId="ADAL" clId="{B9D796F6-D55A-4B52-A295-8F15261B9902}" dt="2024-08-21T21:20:42.650" v="1635" actId="12"/>
          <ac:spMkLst>
            <pc:docMk/>
            <pc:sldMk cId="1502180876" sldId="395"/>
            <ac:spMk id="13" creationId="{502340D9-AC09-8598-B940-2D66FFD59B41}"/>
          </ac:spMkLst>
        </pc:spChg>
      </pc:sldChg>
      <pc:sldChg chg="modSp mod">
        <pc:chgData name="James Hess" userId="3807012f-b241-4463-acdb-ad8fd76c7b15" providerId="ADAL" clId="{B9D796F6-D55A-4B52-A295-8F15261B9902}" dt="2024-08-21T21:24:46.253" v="1780" actId="15"/>
        <pc:sldMkLst>
          <pc:docMk/>
          <pc:sldMk cId="284677648" sldId="396"/>
        </pc:sldMkLst>
        <pc:spChg chg="mod">
          <ac:chgData name="James Hess" userId="3807012f-b241-4463-acdb-ad8fd76c7b15" providerId="ADAL" clId="{B9D796F6-D55A-4B52-A295-8F15261B9902}" dt="2024-08-21T21:24:46.253" v="1780" actId="15"/>
          <ac:spMkLst>
            <pc:docMk/>
            <pc:sldMk cId="284677648" sldId="396"/>
            <ac:spMk id="13" creationId="{974AB6FD-7CC7-9920-DF4C-2D5CF6FC7C61}"/>
          </ac:spMkLst>
        </pc:spChg>
        <pc:picChg chg="mod">
          <ac:chgData name="James Hess" userId="3807012f-b241-4463-acdb-ad8fd76c7b15" providerId="ADAL" clId="{B9D796F6-D55A-4B52-A295-8F15261B9902}" dt="2024-08-21T21:24:24.979" v="1777" actId="1076"/>
          <ac:picMkLst>
            <pc:docMk/>
            <pc:sldMk cId="284677648" sldId="396"/>
            <ac:picMk id="9" creationId="{B61C4CCD-3F2E-70FC-4C9B-C02F19075D64}"/>
          </ac:picMkLst>
        </pc:picChg>
      </pc:sldChg>
      <pc:sldChg chg="del">
        <pc:chgData name="James Hess" userId="3807012f-b241-4463-acdb-ad8fd76c7b15" providerId="ADAL" clId="{B9D796F6-D55A-4B52-A295-8F15261B9902}" dt="2024-08-15T18:54:56.868" v="26" actId="2696"/>
        <pc:sldMkLst>
          <pc:docMk/>
          <pc:sldMk cId="857426034" sldId="397"/>
        </pc:sldMkLst>
      </pc:sldChg>
      <pc:sldChg chg="modSp mod">
        <pc:chgData name="James Hess" userId="3807012f-b241-4463-acdb-ad8fd76c7b15" providerId="ADAL" clId="{B9D796F6-D55A-4B52-A295-8F15261B9902}" dt="2024-08-21T21:32:30.069" v="1979" actId="403"/>
        <pc:sldMkLst>
          <pc:docMk/>
          <pc:sldMk cId="4281066457" sldId="398"/>
        </pc:sldMkLst>
        <pc:spChg chg="mod">
          <ac:chgData name="James Hess" userId="3807012f-b241-4463-acdb-ad8fd76c7b15" providerId="ADAL" clId="{B9D796F6-D55A-4B52-A295-8F15261B9902}" dt="2024-08-21T21:24:06.280" v="1771" actId="20577"/>
          <ac:spMkLst>
            <pc:docMk/>
            <pc:sldMk cId="4281066457" sldId="398"/>
            <ac:spMk id="10" creationId="{2BA877D6-6356-B583-3DA3-1BC6A4D4D530}"/>
          </ac:spMkLst>
        </pc:spChg>
        <pc:spChg chg="mod">
          <ac:chgData name="James Hess" userId="3807012f-b241-4463-acdb-ad8fd76c7b15" providerId="ADAL" clId="{B9D796F6-D55A-4B52-A295-8F15261B9902}" dt="2024-08-21T21:32:30.069" v="1979" actId="403"/>
          <ac:spMkLst>
            <pc:docMk/>
            <pc:sldMk cId="4281066457" sldId="398"/>
            <ac:spMk id="13" creationId="{974AB6FD-7CC7-9920-DF4C-2D5CF6FC7C61}"/>
          </ac:spMkLst>
        </pc:spChg>
        <pc:picChg chg="mod">
          <ac:chgData name="James Hess" userId="3807012f-b241-4463-acdb-ad8fd76c7b15" providerId="ADAL" clId="{B9D796F6-D55A-4B52-A295-8F15261B9902}" dt="2024-08-21T21:23:41.254" v="1766" actId="1076"/>
          <ac:picMkLst>
            <pc:docMk/>
            <pc:sldMk cId="4281066457" sldId="398"/>
            <ac:picMk id="9" creationId="{B61C4CCD-3F2E-70FC-4C9B-C02F19075D64}"/>
          </ac:picMkLst>
        </pc:picChg>
      </pc:sldChg>
      <pc:sldChg chg="del">
        <pc:chgData name="James Hess" userId="3807012f-b241-4463-acdb-ad8fd76c7b15" providerId="ADAL" clId="{B9D796F6-D55A-4B52-A295-8F15261B9902}" dt="2024-08-21T19:21:22.258" v="115" actId="47"/>
        <pc:sldMkLst>
          <pc:docMk/>
          <pc:sldMk cId="2802689528" sldId="399"/>
        </pc:sldMkLst>
      </pc:sldChg>
      <pc:sldChg chg="modSp mod">
        <pc:chgData name="James Hess" userId="3807012f-b241-4463-acdb-ad8fd76c7b15" providerId="ADAL" clId="{B9D796F6-D55A-4B52-A295-8F15261B9902}" dt="2024-08-21T21:31:35.908" v="1955" actId="20577"/>
        <pc:sldMkLst>
          <pc:docMk/>
          <pc:sldMk cId="3069400222" sldId="400"/>
        </pc:sldMkLst>
        <pc:spChg chg="mod">
          <ac:chgData name="James Hess" userId="3807012f-b241-4463-acdb-ad8fd76c7b15" providerId="ADAL" clId="{B9D796F6-D55A-4B52-A295-8F15261B9902}" dt="2024-08-21T21:31:35.908" v="1955" actId="20577"/>
          <ac:spMkLst>
            <pc:docMk/>
            <pc:sldMk cId="3069400222" sldId="400"/>
            <ac:spMk id="3" creationId="{A9AADBDE-8E13-8BCF-9880-32BBCF2BAB7E}"/>
          </ac:spMkLst>
        </pc:spChg>
        <pc:spChg chg="mod">
          <ac:chgData name="James Hess" userId="3807012f-b241-4463-acdb-ad8fd76c7b15" providerId="ADAL" clId="{B9D796F6-D55A-4B52-A295-8F15261B9902}" dt="2024-08-21T21:30:57.563" v="1920" actId="20577"/>
          <ac:spMkLst>
            <pc:docMk/>
            <pc:sldMk cId="3069400222" sldId="400"/>
            <ac:spMk id="10" creationId="{2BA877D6-6356-B583-3DA3-1BC6A4D4D530}"/>
          </ac:spMkLst>
        </pc:spChg>
      </pc:sldChg>
      <pc:sldChg chg="modSp mod modAnim">
        <pc:chgData name="James Hess" userId="3807012f-b241-4463-acdb-ad8fd76c7b15" providerId="ADAL" clId="{B9D796F6-D55A-4B52-A295-8F15261B9902}" dt="2024-08-21T21:38:15.215" v="2066"/>
        <pc:sldMkLst>
          <pc:docMk/>
          <pc:sldMk cId="1920737492" sldId="401"/>
        </pc:sldMkLst>
        <pc:spChg chg="mod">
          <ac:chgData name="James Hess" userId="3807012f-b241-4463-acdb-ad8fd76c7b15" providerId="ADAL" clId="{B9D796F6-D55A-4B52-A295-8F15261B9902}" dt="2024-08-21T21:26:28.934" v="1831" actId="20577"/>
          <ac:spMkLst>
            <pc:docMk/>
            <pc:sldMk cId="1920737492" sldId="401"/>
            <ac:spMk id="3" creationId="{A9AADBDE-8E13-8BCF-9880-32BBCF2BAB7E}"/>
          </ac:spMkLst>
        </pc:spChg>
        <pc:spChg chg="mod">
          <ac:chgData name="James Hess" userId="3807012f-b241-4463-acdb-ad8fd76c7b15" providerId="ADAL" clId="{B9D796F6-D55A-4B52-A295-8F15261B9902}" dt="2024-08-21T21:38:11.653" v="2065"/>
          <ac:spMkLst>
            <pc:docMk/>
            <pc:sldMk cId="1920737492" sldId="401"/>
            <ac:spMk id="10" creationId="{2BA877D6-6356-B583-3DA3-1BC6A4D4D530}"/>
          </ac:spMkLst>
        </pc:spChg>
      </pc:sldChg>
      <pc:sldChg chg="del">
        <pc:chgData name="James Hess" userId="3807012f-b241-4463-acdb-ad8fd76c7b15" providerId="ADAL" clId="{B9D796F6-D55A-4B52-A295-8F15261B9902}" dt="2024-08-21T20:48:14.334" v="1218" actId="2696"/>
        <pc:sldMkLst>
          <pc:docMk/>
          <pc:sldMk cId="2244629943" sldId="402"/>
        </pc:sldMkLst>
      </pc:sldChg>
      <pc:sldChg chg="modSp mod modAnim">
        <pc:chgData name="James Hess" userId="3807012f-b241-4463-acdb-ad8fd76c7b15" providerId="ADAL" clId="{B9D796F6-D55A-4B52-A295-8F15261B9902}" dt="2024-08-21T21:39:23.204" v="2069"/>
        <pc:sldMkLst>
          <pc:docMk/>
          <pc:sldMk cId="2033890861" sldId="403"/>
        </pc:sldMkLst>
        <pc:spChg chg="mod">
          <ac:chgData name="James Hess" userId="3807012f-b241-4463-acdb-ad8fd76c7b15" providerId="ADAL" clId="{B9D796F6-D55A-4B52-A295-8F15261B9902}" dt="2024-08-21T21:30:03.740" v="1837" actId="1076"/>
          <ac:spMkLst>
            <pc:docMk/>
            <pc:sldMk cId="2033890861" sldId="403"/>
            <ac:spMk id="3" creationId="{A9AADBDE-8E13-8BCF-9880-32BBCF2BAB7E}"/>
          </ac:spMkLst>
        </pc:spChg>
        <pc:spChg chg="mod">
          <ac:chgData name="James Hess" userId="3807012f-b241-4463-acdb-ad8fd76c7b15" providerId="ADAL" clId="{B9D796F6-D55A-4B52-A295-8F15261B9902}" dt="2024-08-21T21:30:22.959" v="1877" actId="20577"/>
          <ac:spMkLst>
            <pc:docMk/>
            <pc:sldMk cId="2033890861" sldId="403"/>
            <ac:spMk id="10" creationId="{2BA877D6-6356-B583-3DA3-1BC6A4D4D530}"/>
          </ac:spMkLst>
        </pc:spChg>
      </pc:sldChg>
      <pc:sldChg chg="delSp modSp del mod">
        <pc:chgData name="James Hess" userId="3807012f-b241-4463-acdb-ad8fd76c7b15" providerId="ADAL" clId="{B9D796F6-D55A-4B52-A295-8F15261B9902}" dt="2024-08-21T20:48:09.586" v="1217" actId="2696"/>
        <pc:sldMkLst>
          <pc:docMk/>
          <pc:sldMk cId="4063131501" sldId="404"/>
        </pc:sldMkLst>
        <pc:spChg chg="del mod">
          <ac:chgData name="James Hess" userId="3807012f-b241-4463-acdb-ad8fd76c7b15" providerId="ADAL" clId="{B9D796F6-D55A-4B52-A295-8F15261B9902}" dt="2024-08-21T20:48:04.894" v="1216"/>
          <ac:spMkLst>
            <pc:docMk/>
            <pc:sldMk cId="4063131501" sldId="404"/>
            <ac:spMk id="3" creationId="{A9AADBDE-8E13-8BCF-9880-32BBCF2BAB7E}"/>
          </ac:spMkLst>
        </pc:spChg>
      </pc:sldChg>
      <pc:sldChg chg="del">
        <pc:chgData name="James Hess" userId="3807012f-b241-4463-acdb-ad8fd76c7b15" providerId="ADAL" clId="{B9D796F6-D55A-4B52-A295-8F15261B9902}" dt="2024-08-21T20:48:19.144" v="1219" actId="2696"/>
        <pc:sldMkLst>
          <pc:docMk/>
          <pc:sldMk cId="575763134" sldId="405"/>
        </pc:sldMkLst>
      </pc:sldChg>
      <pc:sldChg chg="modSp modAnim">
        <pc:chgData name="James Hess" userId="3807012f-b241-4463-acdb-ad8fd76c7b15" providerId="ADAL" clId="{B9D796F6-D55A-4B52-A295-8F15261B9902}" dt="2024-08-25T14:47:30.643" v="2652" actId="20577"/>
        <pc:sldMkLst>
          <pc:docMk/>
          <pc:sldMk cId="3297480364" sldId="406"/>
        </pc:sldMkLst>
        <pc:spChg chg="mod">
          <ac:chgData name="James Hess" userId="3807012f-b241-4463-acdb-ad8fd76c7b15" providerId="ADAL" clId="{B9D796F6-D55A-4B52-A295-8F15261B9902}" dt="2024-08-25T14:47:30.643" v="2652" actId="20577"/>
          <ac:spMkLst>
            <pc:docMk/>
            <pc:sldMk cId="3297480364" sldId="406"/>
            <ac:spMk id="13" creationId="{00000000-0000-0000-0000-000000000000}"/>
          </ac:spMkLst>
        </pc:spChg>
      </pc:sldChg>
      <pc:sldChg chg="modSp add mod ord modAnim">
        <pc:chgData name="James Hess" userId="3807012f-b241-4463-acdb-ad8fd76c7b15" providerId="ADAL" clId="{B9D796F6-D55A-4B52-A295-8F15261B9902}" dt="2024-08-22T20:36:17.427" v="2298" actId="1076"/>
        <pc:sldMkLst>
          <pc:docMk/>
          <pc:sldMk cId="199119983" sldId="407"/>
        </pc:sldMkLst>
        <pc:spChg chg="mod">
          <ac:chgData name="James Hess" userId="3807012f-b241-4463-acdb-ad8fd76c7b15" providerId="ADAL" clId="{B9D796F6-D55A-4B52-A295-8F15261B9902}" dt="2024-08-21T19:30:40.522" v="767" actId="20577"/>
          <ac:spMkLst>
            <pc:docMk/>
            <pc:sldMk cId="199119983" sldId="407"/>
            <ac:spMk id="8" creationId="{9D89CFF8-3BB6-BB46-97C6-1356FEB5B55E}"/>
          </ac:spMkLst>
        </pc:spChg>
        <pc:spChg chg="mod">
          <ac:chgData name="James Hess" userId="3807012f-b241-4463-acdb-ad8fd76c7b15" providerId="ADAL" clId="{B9D796F6-D55A-4B52-A295-8F15261B9902}" dt="2024-08-21T19:30:15.001" v="745" actId="403"/>
          <ac:spMkLst>
            <pc:docMk/>
            <pc:sldMk cId="199119983" sldId="407"/>
            <ac:spMk id="10" creationId="{00000000-0000-0000-0000-000000000000}"/>
          </ac:spMkLst>
        </pc:spChg>
        <pc:spChg chg="mod">
          <ac:chgData name="James Hess" userId="3807012f-b241-4463-acdb-ad8fd76c7b15" providerId="ADAL" clId="{B9D796F6-D55A-4B52-A295-8F15261B9902}" dt="2024-08-21T19:42:36.336" v="1006" actId="12"/>
          <ac:spMkLst>
            <pc:docMk/>
            <pc:sldMk cId="199119983" sldId="407"/>
            <ac:spMk id="13" creationId="{00000000-0000-0000-0000-000000000000}"/>
          </ac:spMkLst>
        </pc:spChg>
        <pc:picChg chg="mod">
          <ac:chgData name="James Hess" userId="3807012f-b241-4463-acdb-ad8fd76c7b15" providerId="ADAL" clId="{B9D796F6-D55A-4B52-A295-8F15261B9902}" dt="2024-08-22T20:36:17.427" v="2298" actId="1076"/>
          <ac:picMkLst>
            <pc:docMk/>
            <pc:sldMk cId="199119983" sldId="407"/>
            <ac:picMk id="9" creationId="{0C052CF8-D9BB-AF48-A40E-9E7175380636}"/>
          </ac:picMkLst>
        </pc:picChg>
      </pc:sldChg>
      <pc:sldChg chg="del">
        <pc:chgData name="James Hess" userId="3807012f-b241-4463-acdb-ad8fd76c7b15" providerId="ADAL" clId="{B9D796F6-D55A-4B52-A295-8F15261B9902}" dt="2024-08-21T19:21:27.933" v="118" actId="47"/>
        <pc:sldMkLst>
          <pc:docMk/>
          <pc:sldMk cId="2966327463" sldId="407"/>
        </pc:sldMkLst>
      </pc:sldChg>
      <pc:sldChg chg="addSp modSp add mod modAnim modNotesTx">
        <pc:chgData name="James Hess" userId="3807012f-b241-4463-acdb-ad8fd76c7b15" providerId="ADAL" clId="{B9D796F6-D55A-4B52-A295-8F15261B9902}" dt="2024-08-25T14:44:24.168" v="2512" actId="20577"/>
        <pc:sldMkLst>
          <pc:docMk/>
          <pc:sldMk cId="3279922768" sldId="408"/>
        </pc:sldMkLst>
        <pc:spChg chg="mod">
          <ac:chgData name="James Hess" userId="3807012f-b241-4463-acdb-ad8fd76c7b15" providerId="ADAL" clId="{B9D796F6-D55A-4B52-A295-8F15261B9902}" dt="2024-08-21T19:46:16.196" v="1101" actId="14100"/>
          <ac:spMkLst>
            <pc:docMk/>
            <pc:sldMk cId="3279922768" sldId="408"/>
            <ac:spMk id="10" creationId="{00000000-0000-0000-0000-000000000000}"/>
          </ac:spMkLst>
        </pc:spChg>
        <pc:spChg chg="mod">
          <ac:chgData name="James Hess" userId="3807012f-b241-4463-acdb-ad8fd76c7b15" providerId="ADAL" clId="{B9D796F6-D55A-4B52-A295-8F15261B9902}" dt="2024-08-21T19:45:14.883" v="1087" actId="6549"/>
          <ac:spMkLst>
            <pc:docMk/>
            <pc:sldMk cId="3279922768" sldId="408"/>
            <ac:spMk id="13" creationId="{00000000-0000-0000-0000-000000000000}"/>
          </ac:spMkLst>
        </pc:spChg>
        <pc:picChg chg="add mod">
          <ac:chgData name="James Hess" userId="3807012f-b241-4463-acdb-ad8fd76c7b15" providerId="ADAL" clId="{B9D796F6-D55A-4B52-A295-8F15261B9902}" dt="2024-08-21T19:45:37.922" v="1092" actId="1076"/>
          <ac:picMkLst>
            <pc:docMk/>
            <pc:sldMk cId="3279922768" sldId="408"/>
            <ac:picMk id="3" creationId="{6CC57CAF-9209-88BF-ABCA-6FD27E1A931D}"/>
          </ac:picMkLst>
        </pc:picChg>
        <pc:picChg chg="mod">
          <ac:chgData name="James Hess" userId="3807012f-b241-4463-acdb-ad8fd76c7b15" providerId="ADAL" clId="{B9D796F6-D55A-4B52-A295-8F15261B9902}" dt="2024-08-21T19:46:07.097" v="1099" actId="1076"/>
          <ac:picMkLst>
            <pc:docMk/>
            <pc:sldMk cId="3279922768" sldId="408"/>
            <ac:picMk id="9" creationId="{88B97440-B726-394D-BDB5-5C0F67A5D50B}"/>
          </ac:picMkLst>
        </pc:picChg>
      </pc:sldChg>
      <pc:sldChg chg="modSp add del mod">
        <pc:chgData name="James Hess" userId="3807012f-b241-4463-acdb-ad8fd76c7b15" providerId="ADAL" clId="{B9D796F6-D55A-4B52-A295-8F15261B9902}" dt="2024-08-21T21:26:57.193" v="1832" actId="2696"/>
        <pc:sldMkLst>
          <pc:docMk/>
          <pc:sldMk cId="3974443948" sldId="409"/>
        </pc:sldMkLst>
        <pc:spChg chg="mod">
          <ac:chgData name="James Hess" userId="3807012f-b241-4463-acdb-ad8fd76c7b15" providerId="ADAL" clId="{B9D796F6-D55A-4B52-A295-8F15261B9902}" dt="2024-08-21T21:06:26.099" v="1271" actId="313"/>
          <ac:spMkLst>
            <pc:docMk/>
            <pc:sldMk cId="3974443948" sldId="409"/>
            <ac:spMk id="3" creationId="{A9AADBDE-8E13-8BCF-9880-32BBCF2BAB7E}"/>
          </ac:spMkLst>
        </pc:spChg>
      </pc:sldChg>
      <pc:sldChg chg="modSp add mod ord modAnim">
        <pc:chgData name="James Hess" userId="3807012f-b241-4463-acdb-ad8fd76c7b15" providerId="ADAL" clId="{B9D796F6-D55A-4B52-A295-8F15261B9902}" dt="2024-08-21T21:38:29.435" v="2068"/>
        <pc:sldMkLst>
          <pc:docMk/>
          <pc:sldMk cId="1334041325" sldId="410"/>
        </pc:sldMkLst>
        <pc:spChg chg="mod">
          <ac:chgData name="James Hess" userId="3807012f-b241-4463-acdb-ad8fd76c7b15" providerId="ADAL" clId="{B9D796F6-D55A-4B52-A295-8F15261B9902}" dt="2024-08-21T21:09:01.036" v="1418" actId="1076"/>
          <ac:spMkLst>
            <pc:docMk/>
            <pc:sldMk cId="1334041325" sldId="410"/>
            <ac:spMk id="3" creationId="{A9AADBDE-8E13-8BCF-9880-32BBCF2BAB7E}"/>
          </ac:spMkLst>
        </pc:spChg>
      </pc:sldChg>
      <pc:sldChg chg="modSp add mod modAnim">
        <pc:chgData name="James Hess" userId="3807012f-b241-4463-acdb-ad8fd76c7b15" providerId="ADAL" clId="{B9D796F6-D55A-4B52-A295-8F15261B9902}" dt="2024-08-25T14:45:07.669" v="2560" actId="20577"/>
        <pc:sldMkLst>
          <pc:docMk/>
          <pc:sldMk cId="2087185169" sldId="411"/>
        </pc:sldMkLst>
        <pc:spChg chg="mod">
          <ac:chgData name="James Hess" userId="3807012f-b241-4463-acdb-ad8fd76c7b15" providerId="ADAL" clId="{B9D796F6-D55A-4B52-A295-8F15261B9902}" dt="2024-08-21T21:12:03.234" v="1448" actId="20577"/>
          <ac:spMkLst>
            <pc:docMk/>
            <pc:sldMk cId="2087185169" sldId="411"/>
            <ac:spMk id="10" creationId="{00000000-0000-0000-0000-000000000000}"/>
          </ac:spMkLst>
        </pc:spChg>
        <pc:spChg chg="mod">
          <ac:chgData name="James Hess" userId="3807012f-b241-4463-acdb-ad8fd76c7b15" providerId="ADAL" clId="{B9D796F6-D55A-4B52-A295-8F15261B9902}" dt="2024-08-25T14:45:07.669" v="2560" actId="20577"/>
          <ac:spMkLst>
            <pc:docMk/>
            <pc:sldMk cId="2087185169" sldId="411"/>
            <ac:spMk id="13" creationId="{00000000-0000-0000-0000-000000000000}"/>
          </ac:spMkLst>
        </pc:spChg>
        <pc:picChg chg="mod">
          <ac:chgData name="James Hess" userId="3807012f-b241-4463-acdb-ad8fd76c7b15" providerId="ADAL" clId="{B9D796F6-D55A-4B52-A295-8F15261B9902}" dt="2024-08-22T20:30:09.566" v="2284" actId="1076"/>
          <ac:picMkLst>
            <pc:docMk/>
            <pc:sldMk cId="2087185169" sldId="411"/>
            <ac:picMk id="7" creationId="{13B4BA28-5B9C-F242-B141-523F0D0D85BE}"/>
          </ac:picMkLst>
        </pc:picChg>
      </pc:sldChg>
      <pc:sldChg chg="add">
        <pc:chgData name="James Hess" userId="3807012f-b241-4463-acdb-ad8fd76c7b15" providerId="ADAL" clId="{B9D796F6-D55A-4B52-A295-8F15261B9902}" dt="2024-08-21T21:21:13.753" v="1636" actId="2890"/>
        <pc:sldMkLst>
          <pc:docMk/>
          <pc:sldMk cId="521112434" sldId="412"/>
        </pc:sldMkLst>
      </pc:sldChg>
      <pc:sldChg chg="modSp add mod modAnim">
        <pc:chgData name="James Hess" userId="3807012f-b241-4463-acdb-ad8fd76c7b15" providerId="ADAL" clId="{B9D796F6-D55A-4B52-A295-8F15261B9902}" dt="2024-08-21T21:38:01.887" v="2064"/>
        <pc:sldMkLst>
          <pc:docMk/>
          <pc:sldMk cId="4204642787" sldId="413"/>
        </pc:sldMkLst>
        <pc:spChg chg="mod">
          <ac:chgData name="James Hess" userId="3807012f-b241-4463-acdb-ad8fd76c7b15" providerId="ADAL" clId="{B9D796F6-D55A-4B52-A295-8F15261B9902}" dt="2024-08-21T21:36:26.185" v="2044" actId="20577"/>
          <ac:spMkLst>
            <pc:docMk/>
            <pc:sldMk cId="4204642787" sldId="413"/>
            <ac:spMk id="10" creationId="{2BA877D6-6356-B583-3DA3-1BC6A4D4D530}"/>
          </ac:spMkLst>
        </pc:spChg>
      </pc:sldChg>
      <pc:sldChg chg="modSp add mod modAnim">
        <pc:chgData name="James Hess" userId="3807012f-b241-4463-acdb-ad8fd76c7b15" providerId="ADAL" clId="{B9D796F6-D55A-4B52-A295-8F15261B9902}" dt="2024-08-21T21:37:07.432" v="2063" actId="20577"/>
        <pc:sldMkLst>
          <pc:docMk/>
          <pc:sldMk cId="1554747658" sldId="414"/>
        </pc:sldMkLst>
        <pc:spChg chg="mod">
          <ac:chgData name="James Hess" userId="3807012f-b241-4463-acdb-ad8fd76c7b15" providerId="ADAL" clId="{B9D796F6-D55A-4B52-A295-8F15261B9902}" dt="2024-08-21T21:37:07.432" v="2063" actId="20577"/>
          <ac:spMkLst>
            <pc:docMk/>
            <pc:sldMk cId="1554747658" sldId="414"/>
            <ac:spMk id="13" creationId="{974AB6FD-7CC7-9920-DF4C-2D5CF6FC7C61}"/>
          </ac:spMkLst>
        </pc:spChg>
        <pc:picChg chg="mod">
          <ac:chgData name="James Hess" userId="3807012f-b241-4463-acdb-ad8fd76c7b15" providerId="ADAL" clId="{B9D796F6-D55A-4B52-A295-8F15261B9902}" dt="2024-08-21T21:35:10.392" v="2000" actId="1076"/>
          <ac:picMkLst>
            <pc:docMk/>
            <pc:sldMk cId="1554747658" sldId="414"/>
            <ac:picMk id="9" creationId="{B61C4CCD-3F2E-70FC-4C9B-C02F19075D64}"/>
          </ac:picMkLst>
        </pc:picChg>
      </pc:sldChg>
      <pc:sldChg chg="add ord modNotesTx">
        <pc:chgData name="James Hess" userId="3807012f-b241-4463-acdb-ad8fd76c7b15" providerId="ADAL" clId="{B9D796F6-D55A-4B52-A295-8F15261B9902}" dt="2024-08-25T14:51:05.739" v="2757" actId="20577"/>
        <pc:sldMkLst>
          <pc:docMk/>
          <pc:sldMk cId="2321637214" sldId="4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5" y="2"/>
            <a:ext cx="3043343" cy="467072"/>
          </a:xfrm>
          <a:prstGeom prst="rect">
            <a:avLst/>
          </a:prstGeom>
        </p:spPr>
        <p:txBody>
          <a:bodyPr vert="horz" lIns="93324" tIns="46662" rIns="93324" bIns="46662" rtlCol="0"/>
          <a:lstStyle>
            <a:lvl1pPr algn="r">
              <a:defRPr sz="1200"/>
            </a:lvl1pPr>
          </a:lstStyle>
          <a:p>
            <a:fld id="{A529CF90-87F1-4F49-9ACD-0637E1618035}" type="datetimeFigureOut">
              <a:rPr lang="en-US" smtClean="0"/>
              <a:t>8/21/2024</a:t>
            </a:fld>
            <a:endParaRPr lang="en-US"/>
          </a:p>
        </p:txBody>
      </p:sp>
      <p:sp>
        <p:nvSpPr>
          <p:cNvPr id="4" name="Footer Placeholder 3"/>
          <p:cNvSpPr>
            <a:spLocks noGrp="1"/>
          </p:cNvSpPr>
          <p:nvPr>
            <p:ph type="ftr" sz="quarter" idx="2"/>
          </p:nvPr>
        </p:nvSpPr>
        <p:spPr>
          <a:xfrm>
            <a:off x="3"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5" y="8842030"/>
            <a:ext cx="3043343" cy="467071"/>
          </a:xfrm>
          <a:prstGeom prst="rect">
            <a:avLst/>
          </a:prstGeom>
        </p:spPr>
        <p:txBody>
          <a:bodyPr vert="horz" lIns="93324" tIns="46662" rIns="93324" bIns="46662" rtlCol="0" anchor="b"/>
          <a:lstStyle>
            <a:lvl1pPr algn="r">
              <a:defRPr sz="1200"/>
            </a:lvl1pPr>
          </a:lstStyle>
          <a:p>
            <a:fld id="{0EF16A70-4102-40F7-A2B3-2A73C1C2F214}" type="slidenum">
              <a:rPr lang="en-US" smtClean="0"/>
              <a:t>‹#›</a:t>
            </a:fld>
            <a:endParaRPr lang="en-US"/>
          </a:p>
        </p:txBody>
      </p:sp>
    </p:spTree>
    <p:extLst>
      <p:ext uri="{BB962C8B-B14F-4D97-AF65-F5344CB8AC3E}">
        <p14:creationId xmlns:p14="http://schemas.microsoft.com/office/powerpoint/2010/main" val="2250753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3"/>
            <a:ext cx="3043238" cy="466725"/>
          </a:xfrm>
          <a:prstGeom prst="rect">
            <a:avLst/>
          </a:prstGeom>
        </p:spPr>
        <p:txBody>
          <a:bodyPr vert="horz" lIns="91440" tIns="45720" rIns="91440" bIns="45720" rtlCol="0"/>
          <a:lstStyle>
            <a:lvl1pPr algn="r">
              <a:defRPr sz="1200"/>
            </a:lvl1pPr>
          </a:lstStyle>
          <a:p>
            <a:fld id="{0626AD54-1D3B-A641-B616-2B0C8A4FED79}" type="datetimeFigureOut">
              <a:rPr lang="en-US" smtClean="0"/>
              <a:t>8/20/2024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7"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8"/>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8"/>
            <a:ext cx="3043238" cy="466725"/>
          </a:xfrm>
          <a:prstGeom prst="rect">
            <a:avLst/>
          </a:prstGeom>
        </p:spPr>
        <p:txBody>
          <a:bodyPr vert="horz" lIns="91440" tIns="45720" rIns="91440" bIns="45720" rtlCol="0" anchor="b"/>
          <a:lstStyle>
            <a:lvl1pPr algn="r">
              <a:defRPr sz="1200"/>
            </a:lvl1pPr>
          </a:lstStyle>
          <a:p>
            <a:fld id="{D6372FB7-F9FE-5245-BF39-5B95EA056C4D}" type="slidenum">
              <a:rPr lang="en-US" smtClean="0"/>
              <a:t>‹#›</a:t>
            </a:fld>
            <a:endParaRPr lang="en-US"/>
          </a:p>
        </p:txBody>
      </p:sp>
    </p:spTree>
    <p:extLst>
      <p:ext uri="{BB962C8B-B14F-4D97-AF65-F5344CB8AC3E}">
        <p14:creationId xmlns:p14="http://schemas.microsoft.com/office/powerpoint/2010/main" val="380796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Opening prayer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Have IGL Intro paper and popsicle stick for every participant.</a:t>
            </a:r>
          </a:p>
          <a:p>
            <a:pPr marL="171450" indent="-171450">
              <a:buFontTx/>
              <a:buChar char="-"/>
            </a:pPr>
            <a:r>
              <a:rPr lang="en-US" dirty="0"/>
              <a:t>Intros</a:t>
            </a:r>
          </a:p>
          <a:p>
            <a:pPr marL="171450" indent="-171450">
              <a:buFontTx/>
              <a:buChar char="-"/>
            </a:pPr>
            <a:r>
              <a:rPr lang="en-US" dirty="0"/>
              <a:t>Popsicle sticks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6372FB7-F9FE-5245-BF39-5B95EA056C4D}" type="slidenum">
              <a:rPr lang="en-US" smtClean="0"/>
              <a:t>1</a:t>
            </a:fld>
            <a:endParaRPr lang="en-US"/>
          </a:p>
        </p:txBody>
      </p:sp>
    </p:spTree>
    <p:extLst>
      <p:ext uri="{BB962C8B-B14F-4D97-AF65-F5344CB8AC3E}">
        <p14:creationId xmlns:p14="http://schemas.microsoft.com/office/powerpoint/2010/main" val="26828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a:solidFill>
                  <a:schemeClr val="tx1"/>
                </a:solidFill>
                <a:effectLst/>
                <a:latin typeface="+mn-lt"/>
                <a:ea typeface="+mn-ea"/>
                <a:cs typeface="+mn-cs"/>
              </a:rPr>
              <a:t>Lobby of GCC</a:t>
            </a:r>
          </a:p>
          <a:p>
            <a:pPr lvl="1"/>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10</a:t>
            </a:fld>
            <a:endParaRPr lang="en-US"/>
          </a:p>
        </p:txBody>
      </p:sp>
    </p:spTree>
    <p:extLst>
      <p:ext uri="{BB962C8B-B14F-4D97-AF65-F5344CB8AC3E}">
        <p14:creationId xmlns:p14="http://schemas.microsoft.com/office/powerpoint/2010/main" val="69154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Tx/>
              <a:buChar char="-"/>
            </a:pPr>
            <a:r>
              <a:rPr lang="en-US" sz="2800">
                <a:solidFill>
                  <a:schemeClr val="bg1"/>
                </a:solidFill>
                <a:latin typeface="Helvetica" pitchFamily="2" charset="0"/>
              </a:rPr>
              <a:t>Silence is ok</a:t>
            </a:r>
          </a:p>
          <a:p>
            <a:pPr marL="914400" lvl="1" indent="-457200">
              <a:buFontTx/>
              <a:buChar char="-"/>
            </a:pPr>
            <a:r>
              <a:rPr lang="en-US" sz="2800">
                <a:solidFill>
                  <a:schemeClr val="bg1"/>
                </a:solidFill>
                <a:latin typeface="Helvetica" pitchFamily="2" charset="0"/>
              </a:rPr>
              <a:t>Don’t race through the discussion</a:t>
            </a:r>
          </a:p>
          <a:p>
            <a:pPr marL="914400" lvl="1" indent="-457200">
              <a:buFontTx/>
              <a:buChar char="-"/>
            </a:pPr>
            <a:r>
              <a:rPr lang="en-US" sz="2800">
                <a:solidFill>
                  <a:schemeClr val="bg1"/>
                </a:solidFill>
                <a:latin typeface="Helvetica" pitchFamily="2" charset="0"/>
              </a:rPr>
              <a:t>It is ok to directly ask someone in the group a question</a:t>
            </a:r>
          </a:p>
          <a:p>
            <a:pPr marL="914400" lvl="1" indent="-457200">
              <a:buFontTx/>
              <a:buChar char="-"/>
            </a:pPr>
            <a:r>
              <a:rPr lang="en-US" sz="2800">
                <a:solidFill>
                  <a:schemeClr val="bg1"/>
                </a:solidFill>
                <a:latin typeface="Helvetica" pitchFamily="2" charset="0"/>
              </a:rPr>
              <a:t>Ask open ended questions that promote discussion</a:t>
            </a:r>
          </a:p>
          <a:p>
            <a:pPr marL="1828800" lvl="3" indent="-457200">
              <a:buFontTx/>
              <a:buChar char="-"/>
            </a:pPr>
            <a:endParaRPr lang="en-US" sz="2800">
              <a:solidFill>
                <a:schemeClr val="bg1"/>
              </a:solidFill>
              <a:latin typeface="Helvetica" pitchFamily="2" charset="0"/>
            </a:endParaRPr>
          </a:p>
          <a:p>
            <a:pPr lvl="1"/>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11</a:t>
            </a:fld>
            <a:endParaRPr lang="en-US"/>
          </a:p>
        </p:txBody>
      </p:sp>
    </p:spTree>
    <p:extLst>
      <p:ext uri="{BB962C8B-B14F-4D97-AF65-F5344CB8AC3E}">
        <p14:creationId xmlns:p14="http://schemas.microsoft.com/office/powerpoint/2010/main" val="2635360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F3F5D-262A-161D-A75B-BE6EC9452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B8E8D-616A-2837-9396-AD66ACE4F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2A480-C8F7-79E2-DAE9-CF528AA86433}"/>
              </a:ext>
            </a:extLst>
          </p:cNvPr>
          <p:cNvSpPr>
            <a:spLocks noGrp="1"/>
          </p:cNvSpPr>
          <p:nvPr>
            <p:ph type="body" idx="1"/>
          </p:nvPr>
        </p:nvSpPr>
        <p:spPr/>
        <p:txBody>
          <a:bodyPr/>
          <a:lstStyle/>
          <a:p>
            <a:pPr marL="457200" lvl="0" indent="-457200">
              <a:buFontTx/>
              <a:buChar char="-"/>
            </a:pPr>
            <a:endParaRPr lang="en-US" sz="2800" dirty="0">
              <a:solidFill>
                <a:schemeClr val="bg1"/>
              </a:solidFill>
              <a:latin typeface="Helvetica" pitchFamily="2" charset="0"/>
            </a:endParaRPr>
          </a:p>
          <a:p>
            <a:pPr marL="1828800" lvl="3" indent="-457200">
              <a:buFontTx/>
              <a:buChar char="-"/>
            </a:pPr>
            <a:endParaRPr lang="en-US" sz="2800" dirty="0">
              <a:solidFill>
                <a:schemeClr val="bg1"/>
              </a:solidFill>
              <a:latin typeface="Helvetica" pitchFamily="2" charset="0"/>
            </a:endParaRPr>
          </a:p>
          <a:p>
            <a:pPr lvl="1"/>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CACD70D-B70D-6D0D-A1A6-B8BCB68314DC}"/>
              </a:ext>
            </a:extLst>
          </p:cNvPr>
          <p:cNvSpPr>
            <a:spLocks noGrp="1"/>
          </p:cNvSpPr>
          <p:nvPr>
            <p:ph type="sldNum" sz="quarter" idx="5"/>
          </p:nvPr>
        </p:nvSpPr>
        <p:spPr/>
        <p:txBody>
          <a:bodyPr/>
          <a:lstStyle/>
          <a:p>
            <a:fld id="{D6372FB7-F9FE-5245-BF39-5B95EA056C4D}" type="slidenum">
              <a:rPr lang="en-US" smtClean="0"/>
              <a:t>12</a:t>
            </a:fld>
            <a:endParaRPr lang="en-US"/>
          </a:p>
        </p:txBody>
      </p:sp>
    </p:spTree>
    <p:extLst>
      <p:ext uri="{BB962C8B-B14F-4D97-AF65-F5344CB8AC3E}">
        <p14:creationId xmlns:p14="http://schemas.microsoft.com/office/powerpoint/2010/main" val="364207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20BB4-AC8C-0390-9D4A-CECE9AB60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A6670-4DA7-A0ED-8E8D-B0808ADEFB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67652-BB17-F28B-F3FF-256BFDBF98ED}"/>
              </a:ext>
            </a:extLst>
          </p:cNvPr>
          <p:cNvSpPr>
            <a:spLocks noGrp="1"/>
          </p:cNvSpPr>
          <p:nvPr>
            <p:ph type="body" idx="1"/>
          </p:nvPr>
        </p:nvSpPr>
        <p:spPr/>
        <p:txBody>
          <a:bodyPr/>
          <a:lstStyle/>
          <a:p>
            <a:pPr marL="1828800" lvl="3" indent="-457200">
              <a:buFontTx/>
              <a:buChar char="-"/>
            </a:pPr>
            <a:endParaRPr lang="en-US" sz="2800" dirty="0">
              <a:solidFill>
                <a:schemeClr val="bg1"/>
              </a:solidFill>
              <a:latin typeface="Helvetica" pitchFamily="2" charset="0"/>
            </a:endParaRPr>
          </a:p>
          <a:p>
            <a:pPr lvl="1"/>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375A909-8DE7-5D02-FA0B-A0D35F78EE62}"/>
              </a:ext>
            </a:extLst>
          </p:cNvPr>
          <p:cNvSpPr>
            <a:spLocks noGrp="1"/>
          </p:cNvSpPr>
          <p:nvPr>
            <p:ph type="sldNum" sz="quarter" idx="5"/>
          </p:nvPr>
        </p:nvSpPr>
        <p:spPr/>
        <p:txBody>
          <a:bodyPr/>
          <a:lstStyle/>
          <a:p>
            <a:fld id="{D6372FB7-F9FE-5245-BF39-5B95EA056C4D}" type="slidenum">
              <a:rPr lang="en-US" smtClean="0"/>
              <a:t>13</a:t>
            </a:fld>
            <a:endParaRPr lang="en-US"/>
          </a:p>
        </p:txBody>
      </p:sp>
    </p:spTree>
    <p:extLst>
      <p:ext uri="{BB962C8B-B14F-4D97-AF65-F5344CB8AC3E}">
        <p14:creationId xmlns:p14="http://schemas.microsoft.com/office/powerpoint/2010/main" val="374033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BBE4-480E-4F81-7BD8-A723DDA2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7EE4-5C24-61C8-17BC-BD78337B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491DF-05D8-5D4B-B70A-E744DF8233DA}"/>
              </a:ext>
            </a:extLst>
          </p:cNvPr>
          <p:cNvSpPr>
            <a:spLocks noGrp="1"/>
          </p:cNvSpPr>
          <p:nvPr>
            <p:ph type="body" idx="1"/>
          </p:nvPr>
        </p:nvSpPr>
        <p:spPr/>
        <p:txBody>
          <a:bodyPr/>
          <a:lstStyle/>
          <a:p>
            <a:pPr marL="457200" lvl="0" indent="-457200">
              <a:buFontTx/>
              <a:buChar char="-"/>
            </a:pPr>
            <a:r>
              <a:rPr lang="en-US" sz="2800">
                <a:solidFill>
                  <a:schemeClr val="bg1"/>
                </a:solidFill>
                <a:latin typeface="Helvetica" pitchFamily="2" charset="0"/>
              </a:rPr>
              <a:t>Silence is ok</a:t>
            </a:r>
          </a:p>
          <a:p>
            <a:pPr marL="914400" lvl="1" indent="-457200">
              <a:buFontTx/>
              <a:buChar char="-"/>
            </a:pPr>
            <a:r>
              <a:rPr lang="en-US" sz="2800">
                <a:solidFill>
                  <a:schemeClr val="bg1"/>
                </a:solidFill>
                <a:latin typeface="Helvetica" pitchFamily="2" charset="0"/>
              </a:rPr>
              <a:t>Don’t race through the discussion</a:t>
            </a:r>
          </a:p>
          <a:p>
            <a:pPr marL="914400" lvl="1" indent="-457200">
              <a:buFontTx/>
              <a:buChar char="-"/>
            </a:pPr>
            <a:r>
              <a:rPr lang="en-US" sz="2800">
                <a:solidFill>
                  <a:schemeClr val="bg1"/>
                </a:solidFill>
                <a:latin typeface="Helvetica" pitchFamily="2" charset="0"/>
              </a:rPr>
              <a:t>It is ok to directly ask someone in the group a question</a:t>
            </a:r>
          </a:p>
          <a:p>
            <a:pPr marL="914400" lvl="1" indent="-457200">
              <a:buFontTx/>
              <a:buChar char="-"/>
            </a:pPr>
            <a:r>
              <a:rPr lang="en-US" sz="2800">
                <a:solidFill>
                  <a:schemeClr val="bg1"/>
                </a:solidFill>
                <a:latin typeface="Helvetica" pitchFamily="2" charset="0"/>
              </a:rPr>
              <a:t>Ask open ended questions that promote discussion</a:t>
            </a:r>
          </a:p>
          <a:p>
            <a:pPr marL="1828800" lvl="3" indent="-457200">
              <a:buFontTx/>
              <a:buChar char="-"/>
            </a:pPr>
            <a:endParaRPr lang="en-US" sz="2800">
              <a:solidFill>
                <a:schemeClr val="bg1"/>
              </a:solidFill>
              <a:latin typeface="Helvetica" pitchFamily="2" charset="0"/>
            </a:endParaRPr>
          </a:p>
          <a:p>
            <a:pPr lvl="1"/>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213AFB-83C4-085D-16CA-42EA385A1ED0}"/>
              </a:ext>
            </a:extLst>
          </p:cNvPr>
          <p:cNvSpPr>
            <a:spLocks noGrp="1"/>
          </p:cNvSpPr>
          <p:nvPr>
            <p:ph type="sldNum" sz="quarter" idx="5"/>
          </p:nvPr>
        </p:nvSpPr>
        <p:spPr/>
        <p:txBody>
          <a:bodyPr/>
          <a:lstStyle/>
          <a:p>
            <a:fld id="{D6372FB7-F9FE-5245-BF39-5B95EA056C4D}" type="slidenum">
              <a:rPr lang="en-US" smtClean="0"/>
              <a:t>14</a:t>
            </a:fld>
            <a:endParaRPr lang="en-US"/>
          </a:p>
        </p:txBody>
      </p:sp>
    </p:spTree>
    <p:extLst>
      <p:ext uri="{BB962C8B-B14F-4D97-AF65-F5344CB8AC3E}">
        <p14:creationId xmlns:p14="http://schemas.microsoft.com/office/powerpoint/2010/main" val="73476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a:solidFill>
                  <a:schemeClr val="tx1"/>
                </a:solidFill>
                <a:effectLst/>
                <a:latin typeface="+mn-lt"/>
                <a:ea typeface="+mn-ea"/>
                <a:cs typeface="+mn-cs"/>
              </a:rPr>
              <a:t>Sometimes groups can get deep, that is a good thing</a:t>
            </a:r>
          </a:p>
          <a:p>
            <a:pPr marL="171450" lvl="0" indent="-171450">
              <a:buFontTx/>
              <a:buChar char="-"/>
            </a:pPr>
            <a:r>
              <a:rPr lang="en-US" sz="1200" kern="1200">
                <a:solidFill>
                  <a:schemeClr val="tx1"/>
                </a:solidFill>
                <a:effectLst/>
                <a:latin typeface="+mn-lt"/>
                <a:ea typeface="+mn-ea"/>
                <a:cs typeface="+mn-cs"/>
              </a:rPr>
              <a:t>But sometimes it can lead to drama</a:t>
            </a:r>
          </a:p>
          <a:p>
            <a:pPr marL="1085850" lvl="2" indent="-171450">
              <a:buFontTx/>
              <a:buChar char="-"/>
            </a:pPr>
            <a:endParaRPr lang="en-US" sz="1200" kern="1200">
              <a:solidFill>
                <a:schemeClr val="tx1"/>
              </a:solidFill>
              <a:effectLst/>
              <a:latin typeface="+mn-lt"/>
              <a:ea typeface="+mn-ea"/>
              <a:cs typeface="+mn-cs"/>
            </a:endParaRPr>
          </a:p>
          <a:p>
            <a:pPr marL="171450" lvl="0" indent="-171450">
              <a:buFontTx/>
              <a:buChar char="-"/>
            </a:pPr>
            <a:r>
              <a:rPr lang="en-US" sz="1200" kern="1200">
                <a:solidFill>
                  <a:schemeClr val="tx1"/>
                </a:solidFill>
                <a:effectLst/>
                <a:latin typeface="+mn-lt"/>
                <a:ea typeface="+mn-ea"/>
                <a:cs typeface="+mn-cs"/>
              </a:rPr>
              <a:t>If it’s not a serious issue, let them know they are loved and move on</a:t>
            </a:r>
          </a:p>
          <a:p>
            <a:pPr marL="628650" lvl="1" indent="-171450">
              <a:buFontTx/>
              <a:buChar char="-"/>
            </a:pPr>
            <a:r>
              <a:rPr lang="en-US" sz="1200" kern="1200">
                <a:solidFill>
                  <a:schemeClr val="tx1"/>
                </a:solidFill>
                <a:effectLst/>
                <a:latin typeface="+mn-lt"/>
                <a:ea typeface="+mn-ea"/>
                <a:cs typeface="+mn-cs"/>
              </a:rPr>
              <a:t>If it is serious, let them know they are loved and move on</a:t>
            </a:r>
          </a:p>
          <a:p>
            <a:pPr marL="628650" lvl="1" indent="-171450">
              <a:buFontTx/>
              <a:buChar char="-"/>
            </a:pPr>
            <a:r>
              <a:rPr lang="en-US" sz="1200" kern="1200">
                <a:solidFill>
                  <a:schemeClr val="tx1"/>
                </a:solidFill>
                <a:effectLst/>
                <a:latin typeface="+mn-lt"/>
                <a:ea typeface="+mn-ea"/>
                <a:cs typeface="+mn-cs"/>
              </a:rPr>
              <a:t>Then bring it to me</a:t>
            </a:r>
          </a:p>
          <a:p>
            <a:pPr marL="1543050" lvl="3" indent="-171450">
              <a:buFontTx/>
              <a:buChar char="-"/>
            </a:pPr>
            <a:endParaRPr lang="en-US" sz="1200" kern="1200">
              <a:solidFill>
                <a:schemeClr val="tx1"/>
              </a:solidFill>
              <a:effectLst/>
              <a:latin typeface="+mn-lt"/>
              <a:ea typeface="+mn-ea"/>
              <a:cs typeface="+mn-cs"/>
            </a:endParaRPr>
          </a:p>
          <a:p>
            <a:pPr marL="171450" lvl="0" indent="-171450">
              <a:buFontTx/>
              <a:buChar char="-"/>
            </a:pPr>
            <a:r>
              <a:rPr lang="en-US" sz="1200" kern="1200">
                <a:solidFill>
                  <a:schemeClr val="tx1"/>
                </a:solidFill>
                <a:effectLst/>
                <a:latin typeface="+mn-lt"/>
                <a:ea typeface="+mn-ea"/>
                <a:cs typeface="+mn-cs"/>
              </a:rPr>
              <a:t>We want groups to be a safe place for everyone</a:t>
            </a:r>
          </a:p>
          <a:p>
            <a:pPr marL="1085850" lvl="2" indent="-171450">
              <a:buFontTx/>
              <a:buChar char="-"/>
            </a:pPr>
            <a:endParaRPr lang="en-US" sz="1200" kern="1200">
              <a:solidFill>
                <a:schemeClr val="tx1"/>
              </a:solidFill>
              <a:effectLst/>
              <a:latin typeface="+mn-lt"/>
              <a:ea typeface="+mn-ea"/>
              <a:cs typeface="+mn-cs"/>
            </a:endParaRPr>
          </a:p>
          <a:p>
            <a:pPr lvl="1"/>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15</a:t>
            </a:fld>
            <a:endParaRPr lang="en-US"/>
          </a:p>
        </p:txBody>
      </p:sp>
    </p:spTree>
    <p:extLst>
      <p:ext uri="{BB962C8B-B14F-4D97-AF65-F5344CB8AC3E}">
        <p14:creationId xmlns:p14="http://schemas.microsoft.com/office/powerpoint/2010/main" val="264935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BBE4-480E-4F81-7BD8-A723DDA2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7EE4-5C24-61C8-17BC-BD78337B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491DF-05D8-5D4B-B70A-E744DF8233DA}"/>
              </a:ext>
            </a:extLst>
          </p:cNvPr>
          <p:cNvSpPr>
            <a:spLocks noGrp="1"/>
          </p:cNvSpPr>
          <p:nvPr>
            <p:ph type="body" idx="1"/>
          </p:nvPr>
        </p:nvSpPr>
        <p:spPr/>
        <p:txBody>
          <a:bodyPr/>
          <a:lstStyle/>
          <a:p>
            <a:pPr marL="457200" lvl="0" indent="-457200">
              <a:buFontTx/>
              <a:buChar char="-"/>
            </a:pPr>
            <a:r>
              <a:rPr lang="en-US" sz="2800" dirty="0">
                <a:solidFill>
                  <a:schemeClr val="bg1"/>
                </a:solidFill>
                <a:latin typeface="Helvetica" pitchFamily="2" charset="0"/>
              </a:rPr>
              <a:t>2 exercises</a:t>
            </a:r>
          </a:p>
          <a:p>
            <a:pPr marL="457200" lvl="0" indent="-457200">
              <a:buFontTx/>
              <a:buChar char="-"/>
            </a:pPr>
            <a:r>
              <a:rPr lang="en-US" sz="2800" dirty="0">
                <a:solidFill>
                  <a:schemeClr val="bg1"/>
                </a:solidFill>
                <a:latin typeface="Helvetica" pitchFamily="2" charset="0"/>
              </a:rPr>
              <a:t>1. make 10 observations about the passage.</a:t>
            </a:r>
          </a:p>
          <a:p>
            <a:pPr marL="914400" lvl="1" indent="-457200">
              <a:buFontTx/>
              <a:buChar char="-"/>
            </a:pPr>
            <a:r>
              <a:rPr lang="en-US" sz="2800" dirty="0">
                <a:solidFill>
                  <a:schemeClr val="bg1"/>
                </a:solidFill>
                <a:latin typeface="Helvetica" pitchFamily="2" charset="0"/>
              </a:rPr>
              <a:t>Use popsicle sticks to ask for answers</a:t>
            </a:r>
          </a:p>
          <a:p>
            <a:pPr marL="914400" lvl="1" indent="-457200">
              <a:buFontTx/>
              <a:buChar char="-"/>
            </a:pPr>
            <a:endParaRPr lang="en-US" sz="2800" dirty="0">
              <a:solidFill>
                <a:schemeClr val="bg1"/>
              </a:solidFill>
              <a:latin typeface="Helvetica" pitchFamily="2" charset="0"/>
            </a:endParaRPr>
          </a:p>
          <a:p>
            <a:pPr marL="457200" lvl="0" indent="-457200">
              <a:buFontTx/>
              <a:buChar char="-"/>
            </a:pPr>
            <a:r>
              <a:rPr lang="en-US" sz="2800" dirty="0">
                <a:solidFill>
                  <a:schemeClr val="bg1"/>
                </a:solidFill>
                <a:latin typeface="Helvetica" pitchFamily="2" charset="0"/>
              </a:rPr>
              <a:t>2. Open-ended vs. close-ended questions</a:t>
            </a:r>
          </a:p>
          <a:p>
            <a:pPr marL="914400" lvl="1" indent="-457200">
              <a:buFontTx/>
              <a:buChar char="-"/>
            </a:pPr>
            <a:r>
              <a:rPr lang="en-US" sz="2800" dirty="0">
                <a:solidFill>
                  <a:schemeClr val="bg1"/>
                </a:solidFill>
                <a:latin typeface="Helvetica" pitchFamily="2" charset="0"/>
              </a:rPr>
              <a:t>Uses popsicle sticks to ask for changes</a:t>
            </a:r>
          </a:p>
          <a:p>
            <a:pPr marL="914400" lvl="1" indent="-457200">
              <a:buFontTx/>
              <a:buChar char="-"/>
            </a:pPr>
            <a:endParaRPr lang="en-US" sz="2800" dirty="0">
              <a:solidFill>
                <a:schemeClr val="bg1"/>
              </a:solidFill>
              <a:latin typeface="Helvetica" pitchFamily="2" charset="0"/>
            </a:endParaRPr>
          </a:p>
          <a:p>
            <a:pPr marL="1828800" lvl="3" indent="-457200">
              <a:buFontTx/>
              <a:buChar char="-"/>
            </a:pPr>
            <a:endParaRPr lang="en-US" sz="2800" dirty="0">
              <a:solidFill>
                <a:schemeClr val="bg1"/>
              </a:solidFill>
              <a:latin typeface="Helvetica" pitchFamily="2" charset="0"/>
            </a:endParaRPr>
          </a:p>
          <a:p>
            <a:pPr lvl="1"/>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213AFB-83C4-085D-16CA-42EA385A1ED0}"/>
              </a:ext>
            </a:extLst>
          </p:cNvPr>
          <p:cNvSpPr>
            <a:spLocks noGrp="1"/>
          </p:cNvSpPr>
          <p:nvPr>
            <p:ph type="sldNum" sz="quarter" idx="5"/>
          </p:nvPr>
        </p:nvSpPr>
        <p:spPr/>
        <p:txBody>
          <a:bodyPr/>
          <a:lstStyle/>
          <a:p>
            <a:fld id="{D6372FB7-F9FE-5245-BF39-5B95EA056C4D}" type="slidenum">
              <a:rPr lang="en-US" smtClean="0"/>
              <a:t>16</a:t>
            </a:fld>
            <a:endParaRPr lang="en-US"/>
          </a:p>
        </p:txBody>
      </p:sp>
    </p:spTree>
    <p:extLst>
      <p:ext uri="{BB962C8B-B14F-4D97-AF65-F5344CB8AC3E}">
        <p14:creationId xmlns:p14="http://schemas.microsoft.com/office/powerpoint/2010/main" val="4169489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BBE4-480E-4F81-7BD8-A723DDA2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7EE4-5C24-61C8-17BC-BD78337B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491DF-05D8-5D4B-B70A-E744DF8233DA}"/>
              </a:ext>
            </a:extLst>
          </p:cNvPr>
          <p:cNvSpPr>
            <a:spLocks noGrp="1"/>
          </p:cNvSpPr>
          <p:nvPr>
            <p:ph type="body" idx="1"/>
          </p:nvPr>
        </p:nvSpPr>
        <p:spPr/>
        <p:txBody>
          <a:bodyPr/>
          <a:lstStyle/>
          <a:p>
            <a:pPr marL="457200" lvl="0" indent="-457200">
              <a:buFontTx/>
              <a:buChar char="-"/>
            </a:pPr>
            <a:r>
              <a:rPr lang="en-US" sz="2800" dirty="0">
                <a:solidFill>
                  <a:schemeClr val="bg1"/>
                </a:solidFill>
                <a:latin typeface="Helvetica" pitchFamily="2" charset="0"/>
              </a:rPr>
              <a:t>2 exercises</a:t>
            </a:r>
          </a:p>
          <a:p>
            <a:pPr marL="457200" lvl="0" indent="-457200">
              <a:buFontTx/>
              <a:buChar char="-"/>
            </a:pPr>
            <a:r>
              <a:rPr lang="en-US" sz="2800" dirty="0">
                <a:solidFill>
                  <a:schemeClr val="bg1"/>
                </a:solidFill>
                <a:latin typeface="Helvetica" pitchFamily="2" charset="0"/>
              </a:rPr>
              <a:t>1. make 10 observations about the passage.</a:t>
            </a:r>
          </a:p>
          <a:p>
            <a:pPr marL="914400" lvl="1" indent="-457200">
              <a:buFontTx/>
              <a:buChar char="-"/>
            </a:pPr>
            <a:r>
              <a:rPr lang="en-US" sz="2800" dirty="0">
                <a:solidFill>
                  <a:schemeClr val="bg1"/>
                </a:solidFill>
                <a:latin typeface="Helvetica" pitchFamily="2" charset="0"/>
              </a:rPr>
              <a:t>Use popsicle sticks to ask for answers</a:t>
            </a:r>
          </a:p>
          <a:p>
            <a:pPr marL="914400" lvl="1" indent="-457200">
              <a:buFontTx/>
              <a:buChar char="-"/>
            </a:pPr>
            <a:endParaRPr lang="en-US" sz="2800" dirty="0">
              <a:solidFill>
                <a:schemeClr val="bg1"/>
              </a:solidFill>
              <a:latin typeface="Helvetica" pitchFamily="2" charset="0"/>
            </a:endParaRPr>
          </a:p>
          <a:p>
            <a:pPr marL="457200" lvl="0" indent="-457200">
              <a:buFontTx/>
              <a:buChar char="-"/>
            </a:pPr>
            <a:r>
              <a:rPr lang="en-US" sz="2800" dirty="0">
                <a:solidFill>
                  <a:schemeClr val="bg1"/>
                </a:solidFill>
                <a:latin typeface="Helvetica" pitchFamily="2" charset="0"/>
              </a:rPr>
              <a:t>2. Open-ended vs. close-ended questions</a:t>
            </a:r>
          </a:p>
          <a:p>
            <a:pPr marL="914400" lvl="1" indent="-457200">
              <a:buFontTx/>
              <a:buChar char="-"/>
            </a:pPr>
            <a:r>
              <a:rPr lang="en-US" sz="2800" dirty="0">
                <a:solidFill>
                  <a:schemeClr val="bg1"/>
                </a:solidFill>
                <a:latin typeface="Helvetica" pitchFamily="2" charset="0"/>
              </a:rPr>
              <a:t>Uses popsicle sticks to ask for changes</a:t>
            </a:r>
          </a:p>
          <a:p>
            <a:pPr marL="914400" lvl="1" indent="-457200">
              <a:buFontTx/>
              <a:buChar char="-"/>
            </a:pPr>
            <a:endParaRPr lang="en-US" sz="2800" dirty="0">
              <a:solidFill>
                <a:schemeClr val="bg1"/>
              </a:solidFill>
              <a:latin typeface="Helvetica" pitchFamily="2" charset="0"/>
            </a:endParaRPr>
          </a:p>
          <a:p>
            <a:pPr marL="1828800" lvl="3" indent="-457200">
              <a:buFontTx/>
              <a:buChar char="-"/>
            </a:pPr>
            <a:endParaRPr lang="en-US" sz="2800" dirty="0">
              <a:solidFill>
                <a:schemeClr val="bg1"/>
              </a:solidFill>
              <a:latin typeface="Helvetica" pitchFamily="2" charset="0"/>
            </a:endParaRPr>
          </a:p>
          <a:p>
            <a:pPr lvl="1"/>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213AFB-83C4-085D-16CA-42EA385A1ED0}"/>
              </a:ext>
            </a:extLst>
          </p:cNvPr>
          <p:cNvSpPr>
            <a:spLocks noGrp="1"/>
          </p:cNvSpPr>
          <p:nvPr>
            <p:ph type="sldNum" sz="quarter" idx="5"/>
          </p:nvPr>
        </p:nvSpPr>
        <p:spPr/>
        <p:txBody>
          <a:bodyPr/>
          <a:lstStyle/>
          <a:p>
            <a:fld id="{D6372FB7-F9FE-5245-BF39-5B95EA056C4D}" type="slidenum">
              <a:rPr lang="en-US" smtClean="0"/>
              <a:t>17</a:t>
            </a:fld>
            <a:endParaRPr lang="en-US"/>
          </a:p>
        </p:txBody>
      </p:sp>
    </p:spTree>
    <p:extLst>
      <p:ext uri="{BB962C8B-B14F-4D97-AF65-F5344CB8AC3E}">
        <p14:creationId xmlns:p14="http://schemas.microsoft.com/office/powerpoint/2010/main" val="286788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BBE4-480E-4F81-7BD8-A723DDA2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7EE4-5C24-61C8-17BC-BD78337B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491DF-05D8-5D4B-B70A-E744DF8233DA}"/>
              </a:ext>
            </a:extLst>
          </p:cNvPr>
          <p:cNvSpPr>
            <a:spLocks noGrp="1"/>
          </p:cNvSpPr>
          <p:nvPr>
            <p:ph type="body" idx="1"/>
          </p:nvPr>
        </p:nvSpPr>
        <p:spPr/>
        <p:txBody>
          <a:bodyPr/>
          <a:lstStyle/>
          <a:p>
            <a:pPr marL="457200" lvl="0" indent="-457200">
              <a:buFontTx/>
              <a:buChar char="-"/>
            </a:pPr>
            <a:r>
              <a:rPr lang="en-US" sz="2800" dirty="0">
                <a:solidFill>
                  <a:schemeClr val="bg1"/>
                </a:solidFill>
                <a:latin typeface="Helvetica" pitchFamily="2" charset="0"/>
              </a:rPr>
              <a:t>2 exercises</a:t>
            </a:r>
          </a:p>
          <a:p>
            <a:pPr marL="457200" lvl="0" indent="-457200">
              <a:buFontTx/>
              <a:buChar char="-"/>
            </a:pPr>
            <a:r>
              <a:rPr lang="en-US" sz="2800" dirty="0">
                <a:solidFill>
                  <a:schemeClr val="bg1"/>
                </a:solidFill>
                <a:latin typeface="Helvetica" pitchFamily="2" charset="0"/>
              </a:rPr>
              <a:t>1. make 10 observations about the passage.</a:t>
            </a:r>
          </a:p>
          <a:p>
            <a:pPr marL="914400" lvl="1" indent="-457200">
              <a:buFontTx/>
              <a:buChar char="-"/>
            </a:pPr>
            <a:r>
              <a:rPr lang="en-US" sz="2800" dirty="0">
                <a:solidFill>
                  <a:schemeClr val="bg1"/>
                </a:solidFill>
                <a:latin typeface="Helvetica" pitchFamily="2" charset="0"/>
              </a:rPr>
              <a:t>Use popsicle sticks to ask for answers</a:t>
            </a:r>
          </a:p>
          <a:p>
            <a:pPr marL="914400" lvl="1" indent="-457200">
              <a:buFontTx/>
              <a:buChar char="-"/>
            </a:pPr>
            <a:endParaRPr lang="en-US" sz="2800" dirty="0">
              <a:solidFill>
                <a:schemeClr val="bg1"/>
              </a:solidFill>
              <a:latin typeface="Helvetica" pitchFamily="2" charset="0"/>
            </a:endParaRPr>
          </a:p>
          <a:p>
            <a:pPr marL="457200" lvl="0" indent="-457200">
              <a:buFontTx/>
              <a:buChar char="-"/>
            </a:pPr>
            <a:r>
              <a:rPr lang="en-US" sz="2800" dirty="0">
                <a:solidFill>
                  <a:schemeClr val="bg1"/>
                </a:solidFill>
                <a:latin typeface="Helvetica" pitchFamily="2" charset="0"/>
              </a:rPr>
              <a:t>2. Open-ended vs. close-ended questions</a:t>
            </a:r>
          </a:p>
          <a:p>
            <a:pPr marL="914400" lvl="1" indent="-457200">
              <a:buFontTx/>
              <a:buChar char="-"/>
            </a:pPr>
            <a:r>
              <a:rPr lang="en-US" sz="2800" dirty="0">
                <a:solidFill>
                  <a:schemeClr val="bg1"/>
                </a:solidFill>
                <a:latin typeface="Helvetica" pitchFamily="2" charset="0"/>
              </a:rPr>
              <a:t>Uses popsicle sticks to ask for changes</a:t>
            </a:r>
          </a:p>
          <a:p>
            <a:pPr marL="914400" lvl="1" indent="-457200">
              <a:buFontTx/>
              <a:buChar char="-"/>
            </a:pPr>
            <a:endParaRPr lang="en-US" sz="2800" dirty="0">
              <a:solidFill>
                <a:schemeClr val="bg1"/>
              </a:solidFill>
              <a:latin typeface="Helvetica" pitchFamily="2" charset="0"/>
            </a:endParaRPr>
          </a:p>
          <a:p>
            <a:pPr marL="1828800" lvl="3" indent="-457200">
              <a:buFontTx/>
              <a:buChar char="-"/>
            </a:pPr>
            <a:endParaRPr lang="en-US" sz="2800" dirty="0">
              <a:solidFill>
                <a:schemeClr val="bg1"/>
              </a:solidFill>
              <a:latin typeface="Helvetica" pitchFamily="2" charset="0"/>
            </a:endParaRPr>
          </a:p>
          <a:p>
            <a:pPr lvl="1"/>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213AFB-83C4-085D-16CA-42EA385A1ED0}"/>
              </a:ext>
            </a:extLst>
          </p:cNvPr>
          <p:cNvSpPr>
            <a:spLocks noGrp="1"/>
          </p:cNvSpPr>
          <p:nvPr>
            <p:ph type="sldNum" sz="quarter" idx="5"/>
          </p:nvPr>
        </p:nvSpPr>
        <p:spPr/>
        <p:txBody>
          <a:bodyPr/>
          <a:lstStyle/>
          <a:p>
            <a:fld id="{D6372FB7-F9FE-5245-BF39-5B95EA056C4D}" type="slidenum">
              <a:rPr lang="en-US" smtClean="0"/>
              <a:t>18</a:t>
            </a:fld>
            <a:endParaRPr lang="en-US"/>
          </a:p>
        </p:txBody>
      </p:sp>
    </p:spTree>
    <p:extLst>
      <p:ext uri="{BB962C8B-B14F-4D97-AF65-F5344CB8AC3E}">
        <p14:creationId xmlns:p14="http://schemas.microsoft.com/office/powerpoint/2010/main" val="3795194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BBE4-480E-4F81-7BD8-A723DDA2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7EE4-5C24-61C8-17BC-BD78337B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491DF-05D8-5D4B-B70A-E744DF8233DA}"/>
              </a:ext>
            </a:extLst>
          </p:cNvPr>
          <p:cNvSpPr>
            <a:spLocks noGrp="1"/>
          </p:cNvSpPr>
          <p:nvPr>
            <p:ph type="body" idx="1"/>
          </p:nvPr>
        </p:nvSpPr>
        <p:spPr/>
        <p:txBody>
          <a:bodyPr/>
          <a:lstStyle/>
          <a:p>
            <a:pPr marL="457200" lvl="0" indent="-457200">
              <a:buFontTx/>
              <a:buChar char="-"/>
            </a:pPr>
            <a:r>
              <a:rPr lang="en-US" sz="2800" dirty="0">
                <a:solidFill>
                  <a:schemeClr val="bg1"/>
                </a:solidFill>
                <a:latin typeface="Helvetica" pitchFamily="2" charset="0"/>
              </a:rPr>
              <a:t>2 exercises</a:t>
            </a:r>
          </a:p>
          <a:p>
            <a:pPr marL="457200" lvl="0" indent="-457200">
              <a:buFontTx/>
              <a:buChar char="-"/>
            </a:pPr>
            <a:r>
              <a:rPr lang="en-US" sz="2800" dirty="0">
                <a:solidFill>
                  <a:schemeClr val="bg1"/>
                </a:solidFill>
                <a:latin typeface="Helvetica" pitchFamily="2" charset="0"/>
              </a:rPr>
              <a:t>1. make 10 observations about the passage.</a:t>
            </a:r>
          </a:p>
          <a:p>
            <a:pPr marL="457200" lvl="0" indent="-457200">
              <a:buFontTx/>
              <a:buChar char="-"/>
            </a:pPr>
            <a:r>
              <a:rPr lang="en-US" sz="2800" dirty="0">
                <a:solidFill>
                  <a:schemeClr val="bg1"/>
                </a:solidFill>
                <a:latin typeface="Helvetica" pitchFamily="2" charset="0"/>
              </a:rPr>
              <a:t>Use popsicle sticks to ask for answers</a:t>
            </a:r>
          </a:p>
          <a:p>
            <a:pPr marL="457200" lvl="0" indent="-457200">
              <a:buFontTx/>
              <a:buChar char="-"/>
            </a:pPr>
            <a:endParaRPr lang="en-US" sz="2800" dirty="0">
              <a:solidFill>
                <a:schemeClr val="bg1"/>
              </a:solidFill>
              <a:latin typeface="Helvetica" pitchFamily="2" charset="0"/>
            </a:endParaRPr>
          </a:p>
          <a:p>
            <a:pPr marL="457200" lvl="0" indent="-457200">
              <a:buFontTx/>
              <a:buChar char="-"/>
            </a:pPr>
            <a:r>
              <a:rPr lang="en-US" sz="2800" dirty="0">
                <a:solidFill>
                  <a:schemeClr val="bg1"/>
                </a:solidFill>
                <a:latin typeface="Helvetica" pitchFamily="2" charset="0"/>
              </a:rPr>
              <a:t>2. Open-ended vs. close-ended questions</a:t>
            </a:r>
          </a:p>
          <a:p>
            <a:pPr marL="457200" lvl="0" indent="-457200">
              <a:buFontTx/>
              <a:buChar char="-"/>
            </a:pPr>
            <a:r>
              <a:rPr lang="en-US" sz="2800" dirty="0">
                <a:solidFill>
                  <a:schemeClr val="bg1"/>
                </a:solidFill>
                <a:latin typeface="Helvetica" pitchFamily="2" charset="0"/>
              </a:rPr>
              <a:t>Uses popsicle sticks to ask for changes</a:t>
            </a:r>
          </a:p>
          <a:p>
            <a:pPr marL="1828800" lvl="3" indent="-457200">
              <a:buFontTx/>
              <a:buChar char="-"/>
            </a:pPr>
            <a:endParaRPr lang="en-US" sz="2800" dirty="0">
              <a:solidFill>
                <a:schemeClr val="bg1"/>
              </a:solidFill>
              <a:latin typeface="Helvetica" pitchFamily="2" charset="0"/>
            </a:endParaRPr>
          </a:p>
          <a:p>
            <a:pPr lvl="1"/>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213AFB-83C4-085D-16CA-42EA385A1ED0}"/>
              </a:ext>
            </a:extLst>
          </p:cNvPr>
          <p:cNvSpPr>
            <a:spLocks noGrp="1"/>
          </p:cNvSpPr>
          <p:nvPr>
            <p:ph type="sldNum" sz="quarter" idx="5"/>
          </p:nvPr>
        </p:nvSpPr>
        <p:spPr/>
        <p:txBody>
          <a:bodyPr/>
          <a:lstStyle/>
          <a:p>
            <a:fld id="{D6372FB7-F9FE-5245-BF39-5B95EA056C4D}" type="slidenum">
              <a:rPr lang="en-US" smtClean="0"/>
              <a:t>19</a:t>
            </a:fld>
            <a:endParaRPr lang="en-US"/>
          </a:p>
        </p:txBody>
      </p:sp>
    </p:spTree>
    <p:extLst>
      <p:ext uri="{BB962C8B-B14F-4D97-AF65-F5344CB8AC3E}">
        <p14:creationId xmlns:p14="http://schemas.microsoft.com/office/powerpoint/2010/main" val="316505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IGL Intro paper and popsicle stick for every participant.</a:t>
            </a:r>
          </a:p>
          <a:p>
            <a:endParaRPr lang="en-US" dirty="0"/>
          </a:p>
        </p:txBody>
      </p:sp>
      <p:sp>
        <p:nvSpPr>
          <p:cNvPr id="4" name="Slide Number Placeholder 3"/>
          <p:cNvSpPr>
            <a:spLocks noGrp="1"/>
          </p:cNvSpPr>
          <p:nvPr>
            <p:ph type="sldNum" sz="quarter" idx="5"/>
          </p:nvPr>
        </p:nvSpPr>
        <p:spPr/>
        <p:txBody>
          <a:bodyPr/>
          <a:lstStyle/>
          <a:p>
            <a:fld id="{D6372FB7-F9FE-5245-BF39-5B95EA056C4D}" type="slidenum">
              <a:rPr lang="en-US" smtClean="0"/>
              <a:t>2</a:t>
            </a:fld>
            <a:endParaRPr lang="en-US"/>
          </a:p>
        </p:txBody>
      </p:sp>
    </p:spTree>
    <p:extLst>
      <p:ext uri="{BB962C8B-B14F-4D97-AF65-F5344CB8AC3E}">
        <p14:creationId xmlns:p14="http://schemas.microsoft.com/office/powerpoint/2010/main" val="35031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BBE4-480E-4F81-7BD8-A723DDA2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7EE4-5C24-61C8-17BC-BD78337B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491DF-05D8-5D4B-B70A-E744DF8233DA}"/>
              </a:ext>
            </a:extLst>
          </p:cNvPr>
          <p:cNvSpPr>
            <a:spLocks noGrp="1"/>
          </p:cNvSpPr>
          <p:nvPr>
            <p:ph type="body" idx="1"/>
          </p:nvPr>
        </p:nvSpPr>
        <p:spPr/>
        <p:txBody>
          <a:bodyPr/>
          <a:lstStyle/>
          <a:p>
            <a:pPr marL="457200" lvl="0" indent="-457200">
              <a:buFontTx/>
              <a:buChar char="-"/>
            </a:pPr>
            <a:r>
              <a:rPr lang="en-US" sz="2800" dirty="0">
                <a:solidFill>
                  <a:schemeClr val="bg1"/>
                </a:solidFill>
                <a:latin typeface="Helvetica" pitchFamily="2" charset="0"/>
              </a:rPr>
              <a:t>2 exercises</a:t>
            </a:r>
          </a:p>
          <a:p>
            <a:pPr marL="457200" lvl="0" indent="-457200">
              <a:buFontTx/>
              <a:buChar char="-"/>
            </a:pPr>
            <a:r>
              <a:rPr lang="en-US" sz="2800" dirty="0">
                <a:solidFill>
                  <a:schemeClr val="bg1"/>
                </a:solidFill>
                <a:latin typeface="Helvetica" pitchFamily="2" charset="0"/>
              </a:rPr>
              <a:t>1. make 10 observations about the passage.</a:t>
            </a:r>
          </a:p>
          <a:p>
            <a:pPr marL="457200" lvl="0" indent="-457200">
              <a:buFontTx/>
              <a:buChar char="-"/>
            </a:pPr>
            <a:r>
              <a:rPr lang="en-US" sz="2800" dirty="0">
                <a:solidFill>
                  <a:schemeClr val="bg1"/>
                </a:solidFill>
                <a:latin typeface="Helvetica" pitchFamily="2" charset="0"/>
              </a:rPr>
              <a:t>Use popsicle sticks to ask for answers</a:t>
            </a:r>
          </a:p>
          <a:p>
            <a:pPr marL="457200" lvl="0" indent="-457200">
              <a:buFontTx/>
              <a:buChar char="-"/>
            </a:pPr>
            <a:endParaRPr lang="en-US" sz="2800" dirty="0">
              <a:solidFill>
                <a:schemeClr val="bg1"/>
              </a:solidFill>
              <a:latin typeface="Helvetica" pitchFamily="2" charset="0"/>
            </a:endParaRPr>
          </a:p>
          <a:p>
            <a:pPr marL="457200" lvl="0" indent="-457200">
              <a:buFontTx/>
              <a:buChar char="-"/>
            </a:pPr>
            <a:r>
              <a:rPr lang="en-US" sz="2800" dirty="0">
                <a:solidFill>
                  <a:schemeClr val="bg1"/>
                </a:solidFill>
                <a:latin typeface="Helvetica" pitchFamily="2" charset="0"/>
              </a:rPr>
              <a:t>2. Open-ended vs. close-ended questions</a:t>
            </a:r>
          </a:p>
          <a:p>
            <a:pPr marL="457200" lvl="0" indent="-457200">
              <a:buFontTx/>
              <a:buChar char="-"/>
            </a:pPr>
            <a:r>
              <a:rPr lang="en-US" sz="2800" dirty="0">
                <a:solidFill>
                  <a:schemeClr val="bg1"/>
                </a:solidFill>
                <a:latin typeface="Helvetica" pitchFamily="2" charset="0"/>
              </a:rPr>
              <a:t>Uses popsicle sticks to ask for changes</a:t>
            </a:r>
          </a:p>
          <a:p>
            <a:pPr marL="1828800" lvl="3" indent="-457200">
              <a:buFontTx/>
              <a:buChar char="-"/>
            </a:pPr>
            <a:endParaRPr lang="en-US" sz="2800" dirty="0">
              <a:solidFill>
                <a:schemeClr val="bg1"/>
              </a:solidFill>
              <a:latin typeface="Helvetica" pitchFamily="2" charset="0"/>
            </a:endParaRPr>
          </a:p>
          <a:p>
            <a:pPr lvl="1"/>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213AFB-83C4-085D-16CA-42EA385A1ED0}"/>
              </a:ext>
            </a:extLst>
          </p:cNvPr>
          <p:cNvSpPr>
            <a:spLocks noGrp="1"/>
          </p:cNvSpPr>
          <p:nvPr>
            <p:ph type="sldNum" sz="quarter" idx="5"/>
          </p:nvPr>
        </p:nvSpPr>
        <p:spPr/>
        <p:txBody>
          <a:bodyPr/>
          <a:lstStyle/>
          <a:p>
            <a:fld id="{D6372FB7-F9FE-5245-BF39-5B95EA056C4D}" type="slidenum">
              <a:rPr lang="en-US" smtClean="0"/>
              <a:t>20</a:t>
            </a:fld>
            <a:endParaRPr lang="en-US"/>
          </a:p>
        </p:txBody>
      </p:sp>
    </p:spTree>
    <p:extLst>
      <p:ext uri="{BB962C8B-B14F-4D97-AF65-F5344CB8AC3E}">
        <p14:creationId xmlns:p14="http://schemas.microsoft.com/office/powerpoint/2010/main" val="3418298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BBE4-480E-4F81-7BD8-A723DDA2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7EE4-5C24-61C8-17BC-BD78337B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491DF-05D8-5D4B-B70A-E744DF8233DA}"/>
              </a:ext>
            </a:extLst>
          </p:cNvPr>
          <p:cNvSpPr>
            <a:spLocks noGrp="1"/>
          </p:cNvSpPr>
          <p:nvPr>
            <p:ph type="body" idx="1"/>
          </p:nvPr>
        </p:nvSpPr>
        <p:spPr/>
        <p:txBody>
          <a:bodyPr/>
          <a:lstStyle/>
          <a:p>
            <a:pPr marL="457200" lvl="0" indent="-457200">
              <a:buFontTx/>
              <a:buChar char="-"/>
            </a:pPr>
            <a:r>
              <a:rPr lang="en-US" sz="2800" dirty="0">
                <a:solidFill>
                  <a:schemeClr val="bg1"/>
                </a:solidFill>
                <a:latin typeface="Helvetica" pitchFamily="2" charset="0"/>
              </a:rPr>
              <a:t>2 exercises</a:t>
            </a:r>
          </a:p>
          <a:p>
            <a:pPr marL="457200" lvl="0" indent="-457200">
              <a:buFontTx/>
              <a:buChar char="-"/>
            </a:pPr>
            <a:r>
              <a:rPr lang="en-US" sz="2800" dirty="0">
                <a:solidFill>
                  <a:schemeClr val="bg1"/>
                </a:solidFill>
                <a:latin typeface="Helvetica" pitchFamily="2" charset="0"/>
              </a:rPr>
              <a:t>1. make 10 observations about the passage.</a:t>
            </a:r>
          </a:p>
          <a:p>
            <a:pPr marL="457200" lvl="0" indent="-457200">
              <a:buFontTx/>
              <a:buChar char="-"/>
            </a:pPr>
            <a:r>
              <a:rPr lang="en-US" sz="2800" dirty="0">
                <a:solidFill>
                  <a:schemeClr val="bg1"/>
                </a:solidFill>
                <a:latin typeface="Helvetica" pitchFamily="2" charset="0"/>
              </a:rPr>
              <a:t>Use popsicle sticks to ask for answers</a:t>
            </a:r>
          </a:p>
          <a:p>
            <a:pPr marL="457200" lvl="0" indent="-457200">
              <a:buFontTx/>
              <a:buChar char="-"/>
            </a:pPr>
            <a:endParaRPr lang="en-US" sz="2800" dirty="0">
              <a:solidFill>
                <a:schemeClr val="bg1"/>
              </a:solidFill>
              <a:latin typeface="Helvetica" pitchFamily="2" charset="0"/>
            </a:endParaRPr>
          </a:p>
          <a:p>
            <a:pPr marL="457200" lvl="0" indent="-457200">
              <a:buFontTx/>
              <a:buChar char="-"/>
            </a:pPr>
            <a:r>
              <a:rPr lang="en-US" sz="2800" dirty="0">
                <a:solidFill>
                  <a:schemeClr val="bg1"/>
                </a:solidFill>
                <a:latin typeface="Helvetica" pitchFamily="2" charset="0"/>
              </a:rPr>
              <a:t>2. Open-ended vs. close-ended questions</a:t>
            </a:r>
          </a:p>
          <a:p>
            <a:pPr marL="457200" lvl="0" indent="-457200">
              <a:buFontTx/>
              <a:buChar char="-"/>
            </a:pPr>
            <a:r>
              <a:rPr lang="en-US" sz="2800" dirty="0">
                <a:solidFill>
                  <a:schemeClr val="bg1"/>
                </a:solidFill>
                <a:latin typeface="Helvetica" pitchFamily="2" charset="0"/>
              </a:rPr>
              <a:t>Uses popsicle sticks to ask for changes</a:t>
            </a:r>
          </a:p>
          <a:p>
            <a:pPr marL="1828800" lvl="3" indent="-457200">
              <a:buFontTx/>
              <a:buChar char="-"/>
            </a:pPr>
            <a:endParaRPr lang="en-US" sz="2800" dirty="0">
              <a:solidFill>
                <a:schemeClr val="bg1"/>
              </a:solidFill>
              <a:latin typeface="Helvetica" pitchFamily="2" charset="0"/>
            </a:endParaRPr>
          </a:p>
          <a:p>
            <a:pPr lvl="1"/>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213AFB-83C4-085D-16CA-42EA385A1ED0}"/>
              </a:ext>
            </a:extLst>
          </p:cNvPr>
          <p:cNvSpPr>
            <a:spLocks noGrp="1"/>
          </p:cNvSpPr>
          <p:nvPr>
            <p:ph type="sldNum" sz="quarter" idx="5"/>
          </p:nvPr>
        </p:nvSpPr>
        <p:spPr/>
        <p:txBody>
          <a:bodyPr/>
          <a:lstStyle/>
          <a:p>
            <a:fld id="{D6372FB7-F9FE-5245-BF39-5B95EA056C4D}" type="slidenum">
              <a:rPr lang="en-US" smtClean="0"/>
              <a:t>21</a:t>
            </a:fld>
            <a:endParaRPr lang="en-US"/>
          </a:p>
        </p:txBody>
      </p:sp>
    </p:spTree>
    <p:extLst>
      <p:ext uri="{BB962C8B-B14F-4D97-AF65-F5344CB8AC3E}">
        <p14:creationId xmlns:p14="http://schemas.microsoft.com/office/powerpoint/2010/main" val="4028736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BBE4-480E-4F81-7BD8-A723DDA2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7EE4-5C24-61C8-17BC-BD78337B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491DF-05D8-5D4B-B70A-E744DF8233DA}"/>
              </a:ext>
            </a:extLst>
          </p:cNvPr>
          <p:cNvSpPr>
            <a:spLocks noGrp="1"/>
          </p:cNvSpPr>
          <p:nvPr>
            <p:ph type="body" idx="1"/>
          </p:nvPr>
        </p:nvSpPr>
        <p:spPr/>
        <p:txBody>
          <a:bodyPr/>
          <a:lstStyle/>
          <a:p>
            <a:pPr marL="457200" lvl="0" indent="-457200">
              <a:buFontTx/>
              <a:buChar char="-"/>
            </a:pPr>
            <a:r>
              <a:rPr lang="en-US" sz="2800" dirty="0">
                <a:solidFill>
                  <a:schemeClr val="bg1"/>
                </a:solidFill>
                <a:latin typeface="Helvetica" pitchFamily="2" charset="0"/>
              </a:rPr>
              <a:t>2 exercises</a:t>
            </a:r>
          </a:p>
          <a:p>
            <a:pPr marL="457200" lvl="0" indent="-457200">
              <a:buFontTx/>
              <a:buChar char="-"/>
            </a:pPr>
            <a:r>
              <a:rPr lang="en-US" sz="2800" dirty="0">
                <a:solidFill>
                  <a:schemeClr val="bg1"/>
                </a:solidFill>
                <a:latin typeface="Helvetica" pitchFamily="2" charset="0"/>
              </a:rPr>
              <a:t>1. make 10 observations about the passage.</a:t>
            </a:r>
          </a:p>
          <a:p>
            <a:pPr marL="457200" lvl="0" indent="-457200">
              <a:buFontTx/>
              <a:buChar char="-"/>
            </a:pPr>
            <a:r>
              <a:rPr lang="en-US" sz="2800" dirty="0">
                <a:solidFill>
                  <a:schemeClr val="bg1"/>
                </a:solidFill>
                <a:latin typeface="Helvetica" pitchFamily="2" charset="0"/>
              </a:rPr>
              <a:t>Use popsicle sticks to ask for answers</a:t>
            </a:r>
          </a:p>
          <a:p>
            <a:pPr marL="457200" lvl="0" indent="-457200">
              <a:buFontTx/>
              <a:buChar char="-"/>
            </a:pPr>
            <a:endParaRPr lang="en-US" sz="2800" dirty="0">
              <a:solidFill>
                <a:schemeClr val="bg1"/>
              </a:solidFill>
              <a:latin typeface="Helvetica" pitchFamily="2" charset="0"/>
            </a:endParaRPr>
          </a:p>
          <a:p>
            <a:pPr marL="457200" lvl="0" indent="-457200">
              <a:buFontTx/>
              <a:buChar char="-"/>
            </a:pPr>
            <a:r>
              <a:rPr lang="en-US" sz="2800" dirty="0">
                <a:solidFill>
                  <a:schemeClr val="bg1"/>
                </a:solidFill>
                <a:latin typeface="Helvetica" pitchFamily="2" charset="0"/>
              </a:rPr>
              <a:t>2. Open-ended vs. close-ended questions</a:t>
            </a:r>
          </a:p>
          <a:p>
            <a:pPr marL="457200" lvl="0" indent="-457200">
              <a:buFontTx/>
              <a:buChar char="-"/>
            </a:pPr>
            <a:r>
              <a:rPr lang="en-US" sz="2800" dirty="0">
                <a:solidFill>
                  <a:schemeClr val="bg1"/>
                </a:solidFill>
                <a:latin typeface="Helvetica" pitchFamily="2" charset="0"/>
              </a:rPr>
              <a:t>Uses popsicle sticks to ask for changes</a:t>
            </a:r>
          </a:p>
          <a:p>
            <a:pPr marL="1828800" lvl="3" indent="-457200">
              <a:buFontTx/>
              <a:buChar char="-"/>
            </a:pPr>
            <a:endParaRPr lang="en-US" sz="2800" dirty="0">
              <a:solidFill>
                <a:schemeClr val="bg1"/>
              </a:solidFill>
              <a:latin typeface="Helvetica" pitchFamily="2" charset="0"/>
            </a:endParaRPr>
          </a:p>
          <a:p>
            <a:pPr lvl="1"/>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213AFB-83C4-085D-16CA-42EA385A1ED0}"/>
              </a:ext>
            </a:extLst>
          </p:cNvPr>
          <p:cNvSpPr>
            <a:spLocks noGrp="1"/>
          </p:cNvSpPr>
          <p:nvPr>
            <p:ph type="sldNum" sz="quarter" idx="5"/>
          </p:nvPr>
        </p:nvSpPr>
        <p:spPr/>
        <p:txBody>
          <a:bodyPr/>
          <a:lstStyle/>
          <a:p>
            <a:fld id="{D6372FB7-F9FE-5245-BF39-5B95EA056C4D}" type="slidenum">
              <a:rPr lang="en-US" smtClean="0"/>
              <a:t>22</a:t>
            </a:fld>
            <a:endParaRPr lang="en-US"/>
          </a:p>
        </p:txBody>
      </p:sp>
    </p:spTree>
    <p:extLst>
      <p:ext uri="{BB962C8B-B14F-4D97-AF65-F5344CB8AC3E}">
        <p14:creationId xmlns:p14="http://schemas.microsoft.com/office/powerpoint/2010/main" val="2870799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BBE4-480E-4F81-7BD8-A723DDA2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7EE4-5C24-61C8-17BC-BD78337B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491DF-05D8-5D4B-B70A-E744DF8233DA}"/>
              </a:ext>
            </a:extLst>
          </p:cNvPr>
          <p:cNvSpPr>
            <a:spLocks noGrp="1"/>
          </p:cNvSpPr>
          <p:nvPr>
            <p:ph type="body" idx="1"/>
          </p:nvPr>
        </p:nvSpPr>
        <p:spPr/>
        <p:txBody>
          <a:bodyPr/>
          <a:lstStyle/>
          <a:p>
            <a:pPr marL="457200" lvl="0" indent="-457200">
              <a:buFontTx/>
              <a:buChar char="-"/>
            </a:pPr>
            <a:r>
              <a:rPr lang="en-US" sz="2800" dirty="0">
                <a:solidFill>
                  <a:schemeClr val="bg1"/>
                </a:solidFill>
                <a:latin typeface="Helvetica" pitchFamily="2" charset="0"/>
              </a:rPr>
              <a:t>2 exercises</a:t>
            </a:r>
          </a:p>
          <a:p>
            <a:pPr marL="457200" lvl="0" indent="-457200">
              <a:buFontTx/>
              <a:buChar char="-"/>
            </a:pPr>
            <a:r>
              <a:rPr lang="en-US" sz="2800" dirty="0">
                <a:solidFill>
                  <a:schemeClr val="bg1"/>
                </a:solidFill>
                <a:latin typeface="Helvetica" pitchFamily="2" charset="0"/>
              </a:rPr>
              <a:t>1. make 10 observations about the passage.</a:t>
            </a:r>
          </a:p>
          <a:p>
            <a:pPr marL="457200" lvl="0" indent="-457200">
              <a:buFontTx/>
              <a:buChar char="-"/>
            </a:pPr>
            <a:r>
              <a:rPr lang="en-US" sz="2800" dirty="0">
                <a:solidFill>
                  <a:schemeClr val="bg1"/>
                </a:solidFill>
                <a:latin typeface="Helvetica" pitchFamily="2" charset="0"/>
              </a:rPr>
              <a:t>Use popsicle sticks to ask for answers</a:t>
            </a:r>
          </a:p>
          <a:p>
            <a:pPr marL="457200" lvl="0" indent="-457200">
              <a:buFontTx/>
              <a:buChar char="-"/>
            </a:pPr>
            <a:endParaRPr lang="en-US" sz="2800" dirty="0">
              <a:solidFill>
                <a:schemeClr val="bg1"/>
              </a:solidFill>
              <a:latin typeface="Helvetica" pitchFamily="2" charset="0"/>
            </a:endParaRPr>
          </a:p>
          <a:p>
            <a:pPr marL="457200" lvl="0" indent="-457200">
              <a:buFontTx/>
              <a:buChar char="-"/>
            </a:pPr>
            <a:r>
              <a:rPr lang="en-US" sz="2800" dirty="0">
                <a:solidFill>
                  <a:schemeClr val="bg1"/>
                </a:solidFill>
                <a:latin typeface="Helvetica" pitchFamily="2" charset="0"/>
              </a:rPr>
              <a:t>2. Open-ended vs. close-ended questions</a:t>
            </a:r>
          </a:p>
          <a:p>
            <a:pPr marL="457200" lvl="0" indent="-457200">
              <a:buFontTx/>
              <a:buChar char="-"/>
            </a:pPr>
            <a:r>
              <a:rPr lang="en-US" sz="2800" dirty="0">
                <a:solidFill>
                  <a:schemeClr val="bg1"/>
                </a:solidFill>
                <a:latin typeface="Helvetica" pitchFamily="2" charset="0"/>
              </a:rPr>
              <a:t>Uses popsicle sticks to ask for changes</a:t>
            </a:r>
          </a:p>
          <a:p>
            <a:pPr marL="1828800" lvl="3" indent="-457200">
              <a:buFontTx/>
              <a:buChar char="-"/>
            </a:pPr>
            <a:endParaRPr lang="en-US" sz="2800" dirty="0">
              <a:solidFill>
                <a:schemeClr val="bg1"/>
              </a:solidFill>
              <a:latin typeface="Helvetica" pitchFamily="2" charset="0"/>
            </a:endParaRPr>
          </a:p>
          <a:p>
            <a:pPr lvl="1"/>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213AFB-83C4-085D-16CA-42EA385A1ED0}"/>
              </a:ext>
            </a:extLst>
          </p:cNvPr>
          <p:cNvSpPr>
            <a:spLocks noGrp="1"/>
          </p:cNvSpPr>
          <p:nvPr>
            <p:ph type="sldNum" sz="quarter" idx="5"/>
          </p:nvPr>
        </p:nvSpPr>
        <p:spPr/>
        <p:txBody>
          <a:bodyPr/>
          <a:lstStyle/>
          <a:p>
            <a:fld id="{D6372FB7-F9FE-5245-BF39-5B95EA056C4D}" type="slidenum">
              <a:rPr lang="en-US" smtClean="0"/>
              <a:t>23</a:t>
            </a:fld>
            <a:endParaRPr lang="en-US"/>
          </a:p>
        </p:txBody>
      </p:sp>
    </p:spTree>
    <p:extLst>
      <p:ext uri="{BB962C8B-B14F-4D97-AF65-F5344CB8AC3E}">
        <p14:creationId xmlns:p14="http://schemas.microsoft.com/office/powerpoint/2010/main" val="178281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a:solidFill>
                  <a:schemeClr val="tx1"/>
                </a:solidFill>
                <a:effectLst/>
                <a:latin typeface="+mn-lt"/>
                <a:ea typeface="+mn-ea"/>
                <a:cs typeface="+mn-cs"/>
              </a:rPr>
              <a:t>During this election year and during an election, we can get off-topic quickly.</a:t>
            </a:r>
          </a:p>
          <a:p>
            <a:pPr marL="171450" lvl="0" indent="-171450">
              <a:buFontTx/>
              <a:buChar char="-"/>
            </a:pPr>
            <a:endParaRPr lang="en-US" sz="1200" kern="1200" dirty="0">
              <a:solidFill>
                <a:schemeClr val="tx1"/>
              </a:solidFill>
              <a:effectLst/>
              <a:latin typeface="+mn-lt"/>
              <a:ea typeface="+mn-ea"/>
              <a:cs typeface="+mn-cs"/>
            </a:endParaRPr>
          </a:p>
          <a:p>
            <a:pPr marL="1085850" lvl="2" indent="-171450">
              <a:buFontTx/>
              <a:buChar char="-"/>
            </a:pP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24</a:t>
            </a:fld>
            <a:endParaRPr lang="en-US"/>
          </a:p>
        </p:txBody>
      </p:sp>
    </p:spTree>
    <p:extLst>
      <p:ext uri="{BB962C8B-B14F-4D97-AF65-F5344CB8AC3E}">
        <p14:creationId xmlns:p14="http://schemas.microsoft.com/office/powerpoint/2010/main" val="2352211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Remember to communicate with us</a:t>
            </a:r>
          </a:p>
        </p:txBody>
      </p:sp>
      <p:sp>
        <p:nvSpPr>
          <p:cNvPr id="4" name="Slide Number Placeholder 3"/>
          <p:cNvSpPr>
            <a:spLocks noGrp="1"/>
          </p:cNvSpPr>
          <p:nvPr>
            <p:ph type="sldNum" sz="quarter" idx="5"/>
          </p:nvPr>
        </p:nvSpPr>
        <p:spPr/>
        <p:txBody>
          <a:bodyPr/>
          <a:lstStyle/>
          <a:p>
            <a:fld id="{D6372FB7-F9FE-5245-BF39-5B95EA056C4D}" type="slidenum">
              <a:rPr lang="en-US" smtClean="0"/>
              <a:t>25</a:t>
            </a:fld>
            <a:endParaRPr lang="en-US"/>
          </a:p>
        </p:txBody>
      </p:sp>
    </p:spTree>
    <p:extLst>
      <p:ext uri="{BB962C8B-B14F-4D97-AF65-F5344CB8AC3E}">
        <p14:creationId xmlns:p14="http://schemas.microsoft.com/office/powerpoint/2010/main" val="3333206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sz="1200" kern="1200" dirty="0">
                <a:solidFill>
                  <a:schemeClr val="tx1"/>
                </a:solidFill>
                <a:effectLst/>
                <a:latin typeface="+mn-lt"/>
                <a:ea typeface="+mn-ea"/>
                <a:cs typeface="+mn-cs"/>
              </a:rPr>
              <a:t>Let me know when you plan to do it, before the start of your group.</a:t>
            </a:r>
          </a:p>
          <a:p>
            <a:pPr marL="628650" lvl="1" indent="-171450">
              <a:buFontTx/>
              <a:buChar char="-"/>
            </a:pPr>
            <a:r>
              <a:rPr lang="en-US" sz="1200" kern="1200" dirty="0">
                <a:solidFill>
                  <a:schemeClr val="tx1"/>
                </a:solidFill>
                <a:effectLst/>
                <a:latin typeface="+mn-lt"/>
                <a:ea typeface="+mn-ea"/>
                <a:cs typeface="+mn-cs"/>
              </a:rPr>
              <a:t>I will do my best to visit every group I can, I can visit during communion if you need the help.</a:t>
            </a:r>
          </a:p>
        </p:txBody>
      </p:sp>
      <p:sp>
        <p:nvSpPr>
          <p:cNvPr id="4" name="Slide Number Placeholder 3"/>
          <p:cNvSpPr>
            <a:spLocks noGrp="1"/>
          </p:cNvSpPr>
          <p:nvPr>
            <p:ph type="sldNum" sz="quarter" idx="5"/>
          </p:nvPr>
        </p:nvSpPr>
        <p:spPr/>
        <p:txBody>
          <a:bodyPr/>
          <a:lstStyle/>
          <a:p>
            <a:fld id="{D6372FB7-F9FE-5245-BF39-5B95EA056C4D}" type="slidenum">
              <a:rPr lang="en-US" smtClean="0"/>
              <a:t>26</a:t>
            </a:fld>
            <a:endParaRPr lang="en-US"/>
          </a:p>
        </p:txBody>
      </p:sp>
    </p:spTree>
    <p:extLst>
      <p:ext uri="{BB962C8B-B14F-4D97-AF65-F5344CB8AC3E}">
        <p14:creationId xmlns:p14="http://schemas.microsoft.com/office/powerpoint/2010/main" val="3006978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27</a:t>
            </a:fld>
            <a:endParaRPr lang="en-US"/>
          </a:p>
        </p:txBody>
      </p:sp>
    </p:spTree>
    <p:extLst>
      <p:ext uri="{BB962C8B-B14F-4D97-AF65-F5344CB8AC3E}">
        <p14:creationId xmlns:p14="http://schemas.microsoft.com/office/powerpoint/2010/main" val="1125416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Tx/>
              <a:buChar char="-"/>
            </a:pPr>
            <a:r>
              <a:rPr lang="en-US" sz="3200" dirty="0">
                <a:solidFill>
                  <a:schemeClr val="bg1"/>
                </a:solidFill>
                <a:latin typeface="Helvetica" pitchFamily="2" charset="0"/>
              </a:rPr>
              <a:t>You do not have to do everything yourself</a:t>
            </a:r>
          </a:p>
          <a:p>
            <a:pPr marL="914400" lvl="1" indent="-457200">
              <a:buFontTx/>
              <a:buChar char="-"/>
            </a:pPr>
            <a:r>
              <a:rPr lang="en-US" sz="3200" dirty="0">
                <a:solidFill>
                  <a:schemeClr val="bg1"/>
                </a:solidFill>
                <a:latin typeface="Helvetica" pitchFamily="2" charset="0"/>
              </a:rPr>
              <a:t>Recruit people to help with food</a:t>
            </a:r>
          </a:p>
          <a:p>
            <a:pPr marL="914400" lvl="1" indent="-457200">
              <a:buFontTx/>
              <a:buChar char="-"/>
            </a:pPr>
            <a:r>
              <a:rPr lang="en-US" sz="3200" dirty="0">
                <a:solidFill>
                  <a:schemeClr val="bg1"/>
                </a:solidFill>
                <a:latin typeface="Helvetica" pitchFamily="2" charset="0"/>
              </a:rPr>
              <a:t>Or to help with other aspects of your meetings</a:t>
            </a:r>
          </a:p>
          <a:p>
            <a:pPr marL="457200" lvl="0" indent="-457200">
              <a:buFontTx/>
              <a:buChar char="-"/>
            </a:pPr>
            <a:r>
              <a:rPr lang="en-US" sz="3200" dirty="0">
                <a:solidFill>
                  <a:schemeClr val="bg1"/>
                </a:solidFill>
                <a:latin typeface="Helvetica" pitchFamily="2" charset="0"/>
              </a:rPr>
              <a:t>Keep an eye out for future potential leaders </a:t>
            </a:r>
          </a:p>
          <a:p>
            <a:pPr marL="914400" lvl="1" indent="-457200">
              <a:buFontTx/>
              <a:buChar char="-"/>
            </a:pPr>
            <a:r>
              <a:rPr lang="en-US" sz="3200" dirty="0">
                <a:solidFill>
                  <a:schemeClr val="bg1"/>
                </a:solidFill>
                <a:latin typeface="Helvetica" pitchFamily="2" charset="0"/>
              </a:rPr>
              <a:t>Encourage them to talk to me about leading a group next semester</a:t>
            </a:r>
          </a:p>
          <a:p>
            <a:pPr marL="914400" lvl="1" indent="-457200">
              <a:buFontTx/>
              <a:buChar char="-"/>
            </a:pPr>
            <a:r>
              <a:rPr lang="en-US" sz="3200" dirty="0">
                <a:solidFill>
                  <a:schemeClr val="bg1"/>
                </a:solidFill>
                <a:latin typeface="Helvetica" pitchFamily="2" charset="0"/>
              </a:rPr>
              <a:t>They must have been here a year</a:t>
            </a:r>
          </a:p>
          <a:p>
            <a:pPr marL="457200" lvl="0" indent="-457200">
              <a:buFontTx/>
              <a:buChar char="-"/>
            </a:pPr>
            <a:r>
              <a:rPr lang="en-US" sz="3200" dirty="0">
                <a:solidFill>
                  <a:schemeClr val="bg1"/>
                </a:solidFill>
                <a:latin typeface="Helvetica" pitchFamily="2" charset="0"/>
              </a:rPr>
              <a:t>Pray for your group</a:t>
            </a:r>
          </a:p>
          <a:p>
            <a:pPr marL="914400" lvl="1" indent="-457200">
              <a:buFontTx/>
              <a:buChar char="-"/>
            </a:pPr>
            <a:r>
              <a:rPr lang="en-US" sz="3200" dirty="0">
                <a:solidFill>
                  <a:schemeClr val="bg1"/>
                </a:solidFill>
                <a:latin typeface="Helvetica" pitchFamily="2" charset="0"/>
              </a:rPr>
              <a:t>If you wont, who will</a:t>
            </a:r>
          </a:p>
          <a:p>
            <a:pPr marL="171450" lvl="0" indent="-171450">
              <a:buFontTx/>
              <a:buChar char="-"/>
            </a:pPr>
            <a:r>
              <a:rPr lang="en-US" sz="3200" kern="1200" dirty="0">
                <a:solidFill>
                  <a:schemeClr val="tx1"/>
                </a:solidFill>
                <a:effectLst/>
                <a:latin typeface="+mn-lt"/>
                <a:ea typeface="+mn-ea"/>
                <a:cs typeface="+mn-cs"/>
              </a:rPr>
              <a:t>If you are not able to facilitate this meeting it is a good opportunity to encourage a member of your group to step up and lead one week in your absence. </a:t>
            </a:r>
          </a:p>
          <a:p>
            <a:pPr marL="171450" lvl="0" indent="-171450">
              <a:buFontTx/>
              <a:buChar char="-"/>
            </a:pPr>
            <a:r>
              <a:rPr lang="en-US" sz="3200" kern="1200" dirty="0">
                <a:solidFill>
                  <a:schemeClr val="tx1"/>
                </a:solidFill>
                <a:effectLst/>
                <a:latin typeface="+mn-lt"/>
                <a:ea typeface="+mn-ea"/>
                <a:cs typeface="+mn-cs"/>
              </a:rPr>
              <a:t>It might also help give them the push they need to being a leader in the future. </a:t>
            </a:r>
          </a:p>
          <a:p>
            <a:pPr marL="171450" lvl="0" indent="-171450">
              <a:buFontTx/>
              <a:buChar char="-"/>
            </a:pPr>
            <a:r>
              <a:rPr lang="en-US" sz="3200" kern="1200">
                <a:solidFill>
                  <a:schemeClr val="tx1"/>
                </a:solidFill>
                <a:effectLst/>
                <a:latin typeface="+mn-lt"/>
                <a:ea typeface="+mn-ea"/>
                <a:cs typeface="+mn-cs"/>
              </a:rPr>
              <a:t>So pick someone out week one or two and encourage them to fill in,</a:t>
            </a:r>
          </a:p>
          <a:p>
            <a:pPr marL="914400" lvl="1" indent="-457200">
              <a:buFontTx/>
              <a:buChar char="-"/>
            </a:pPr>
            <a:endParaRPr lang="en-US" sz="3200" dirty="0">
              <a:solidFill>
                <a:schemeClr val="bg1"/>
              </a:solidFill>
              <a:latin typeface="Helvetica" pitchFamily="2" charset="0"/>
            </a:endParaRPr>
          </a:p>
          <a:p>
            <a:pPr marL="171450" lvl="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28</a:t>
            </a:fld>
            <a:endParaRPr lang="en-US"/>
          </a:p>
        </p:txBody>
      </p:sp>
    </p:spTree>
    <p:extLst>
      <p:ext uri="{BB962C8B-B14F-4D97-AF65-F5344CB8AC3E}">
        <p14:creationId xmlns:p14="http://schemas.microsoft.com/office/powerpoint/2010/main" val="3737068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a:solidFill>
                  <a:schemeClr val="tx1"/>
                </a:solidFill>
                <a:effectLst/>
                <a:latin typeface="+mn-lt"/>
                <a:ea typeface="+mn-ea"/>
                <a:cs typeface="+mn-cs"/>
              </a:rPr>
              <a:t>Take attendance </a:t>
            </a:r>
          </a:p>
          <a:p>
            <a:pPr marL="171450" lvl="0" indent="-171450">
              <a:buFontTx/>
              <a:buChar char="-"/>
            </a:pPr>
            <a:r>
              <a:rPr lang="en-US" sz="1200" kern="1200">
                <a:solidFill>
                  <a:schemeClr val="tx1"/>
                </a:solidFill>
                <a:effectLst/>
                <a:latin typeface="+mn-lt"/>
                <a:ea typeface="+mn-ea"/>
                <a:cs typeface="+mn-cs"/>
              </a:rPr>
              <a:t>Email your group</a:t>
            </a:r>
          </a:p>
        </p:txBody>
      </p:sp>
      <p:sp>
        <p:nvSpPr>
          <p:cNvPr id="4" name="Slide Number Placeholder 3"/>
          <p:cNvSpPr>
            <a:spLocks noGrp="1"/>
          </p:cNvSpPr>
          <p:nvPr>
            <p:ph type="sldNum" sz="quarter" idx="5"/>
          </p:nvPr>
        </p:nvSpPr>
        <p:spPr/>
        <p:txBody>
          <a:bodyPr/>
          <a:lstStyle/>
          <a:p>
            <a:fld id="{D6372FB7-F9FE-5245-BF39-5B95EA056C4D}" type="slidenum">
              <a:rPr lang="en-US" smtClean="0"/>
              <a:t>29</a:t>
            </a:fld>
            <a:endParaRPr lang="en-US"/>
          </a:p>
        </p:txBody>
      </p:sp>
    </p:spTree>
    <p:extLst>
      <p:ext uri="{BB962C8B-B14F-4D97-AF65-F5344CB8AC3E}">
        <p14:creationId xmlns:p14="http://schemas.microsoft.com/office/powerpoint/2010/main" val="426529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a popsicle stick to read Vision</a:t>
            </a:r>
          </a:p>
          <a:p>
            <a:r>
              <a:rPr lang="en-US" dirty="0"/>
              <a:t>Pick a popsicle stick to read Mission</a:t>
            </a:r>
          </a:p>
        </p:txBody>
      </p:sp>
      <p:sp>
        <p:nvSpPr>
          <p:cNvPr id="4" name="Slide Number Placeholder 3"/>
          <p:cNvSpPr>
            <a:spLocks noGrp="1"/>
          </p:cNvSpPr>
          <p:nvPr>
            <p:ph type="sldNum" sz="quarter" idx="5"/>
          </p:nvPr>
        </p:nvSpPr>
        <p:spPr/>
        <p:txBody>
          <a:bodyPr/>
          <a:lstStyle/>
          <a:p>
            <a:fld id="{D6372FB7-F9FE-5245-BF39-5B95EA056C4D}" type="slidenum">
              <a:rPr lang="en-US" smtClean="0"/>
              <a:t>3</a:t>
            </a:fld>
            <a:endParaRPr lang="en-US"/>
          </a:p>
        </p:txBody>
      </p:sp>
    </p:spTree>
    <p:extLst>
      <p:ext uri="{BB962C8B-B14F-4D97-AF65-F5344CB8AC3E}">
        <p14:creationId xmlns:p14="http://schemas.microsoft.com/office/powerpoint/2010/main" val="3688785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372FB7-F9FE-5245-BF39-5B95EA056C4D}" type="slidenum">
              <a:rPr lang="en-US" smtClean="0"/>
              <a:t>30</a:t>
            </a:fld>
            <a:endParaRPr lang="en-US"/>
          </a:p>
        </p:txBody>
      </p:sp>
    </p:spTree>
    <p:extLst>
      <p:ext uri="{BB962C8B-B14F-4D97-AF65-F5344CB8AC3E}">
        <p14:creationId xmlns:p14="http://schemas.microsoft.com/office/powerpoint/2010/main" val="1304601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a:solidFill>
                  <a:schemeClr val="tx1"/>
                </a:solidFill>
                <a:effectLst/>
                <a:latin typeface="+mn-lt"/>
                <a:ea typeface="+mn-ea"/>
                <a:cs typeface="+mn-cs"/>
              </a:rPr>
              <a:t>Take attendance </a:t>
            </a:r>
          </a:p>
          <a:p>
            <a:pPr marL="171450" lvl="0" indent="-171450">
              <a:buFontTx/>
              <a:buChar char="-"/>
            </a:pPr>
            <a:r>
              <a:rPr lang="en-US" sz="1200" kern="1200">
                <a:solidFill>
                  <a:schemeClr val="tx1"/>
                </a:solidFill>
                <a:effectLst/>
                <a:latin typeface="+mn-lt"/>
                <a:ea typeface="+mn-ea"/>
                <a:cs typeface="+mn-cs"/>
              </a:rPr>
              <a:t>Email your group</a:t>
            </a:r>
          </a:p>
        </p:txBody>
      </p:sp>
      <p:sp>
        <p:nvSpPr>
          <p:cNvPr id="4" name="Slide Number Placeholder 3"/>
          <p:cNvSpPr>
            <a:spLocks noGrp="1"/>
          </p:cNvSpPr>
          <p:nvPr>
            <p:ph type="sldNum" sz="quarter" idx="5"/>
          </p:nvPr>
        </p:nvSpPr>
        <p:spPr/>
        <p:txBody>
          <a:bodyPr/>
          <a:lstStyle/>
          <a:p>
            <a:fld id="{D6372FB7-F9FE-5245-BF39-5B95EA056C4D}" type="slidenum">
              <a:rPr lang="en-US" smtClean="0"/>
              <a:t>31</a:t>
            </a:fld>
            <a:endParaRPr lang="en-US"/>
          </a:p>
        </p:txBody>
      </p:sp>
    </p:spTree>
    <p:extLst>
      <p:ext uri="{BB962C8B-B14F-4D97-AF65-F5344CB8AC3E}">
        <p14:creationId xmlns:p14="http://schemas.microsoft.com/office/powerpoint/2010/main" val="1305725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32</a:t>
            </a:fld>
            <a:endParaRPr lang="en-US"/>
          </a:p>
        </p:txBody>
      </p:sp>
    </p:spTree>
    <p:extLst>
      <p:ext uri="{BB962C8B-B14F-4D97-AF65-F5344CB8AC3E}">
        <p14:creationId xmlns:p14="http://schemas.microsoft.com/office/powerpoint/2010/main" val="3235471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34</a:t>
            </a:fld>
            <a:endParaRPr lang="en-US"/>
          </a:p>
        </p:txBody>
      </p:sp>
    </p:spTree>
    <p:extLst>
      <p:ext uri="{BB962C8B-B14F-4D97-AF65-F5344CB8AC3E}">
        <p14:creationId xmlns:p14="http://schemas.microsoft.com/office/powerpoint/2010/main" val="3494068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35</a:t>
            </a:fld>
            <a:endParaRPr lang="en-US"/>
          </a:p>
        </p:txBody>
      </p:sp>
    </p:spTree>
    <p:extLst>
      <p:ext uri="{BB962C8B-B14F-4D97-AF65-F5344CB8AC3E}">
        <p14:creationId xmlns:p14="http://schemas.microsoft.com/office/powerpoint/2010/main" val="490522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Opening prayer </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D6372FB7-F9FE-5245-BF39-5B95EA056C4D}" type="slidenum">
              <a:rPr lang="en-US" smtClean="0"/>
              <a:t>36</a:t>
            </a:fld>
            <a:endParaRPr lang="en-US"/>
          </a:p>
        </p:txBody>
      </p:sp>
    </p:spTree>
    <p:extLst>
      <p:ext uri="{BB962C8B-B14F-4D97-AF65-F5344CB8AC3E}">
        <p14:creationId xmlns:p14="http://schemas.microsoft.com/office/powerpoint/2010/main" val="158273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almost 70% of groups meeting in homes</a:t>
            </a:r>
          </a:p>
          <a:p>
            <a:r>
              <a:rPr lang="en-US" dirty="0"/>
              <a:t>We will have 41 groups this year</a:t>
            </a:r>
          </a:p>
          <a:p>
            <a:r>
              <a:rPr lang="en-US" dirty="0"/>
              <a:t>We have 38% with CC this semester (need 2 more)</a:t>
            </a:r>
          </a:p>
          <a:p>
            <a:endParaRPr lang="en-US" dirty="0"/>
          </a:p>
        </p:txBody>
      </p:sp>
      <p:sp>
        <p:nvSpPr>
          <p:cNvPr id="4" name="Slide Number Placeholder 3"/>
          <p:cNvSpPr>
            <a:spLocks noGrp="1"/>
          </p:cNvSpPr>
          <p:nvPr>
            <p:ph type="sldNum" sz="quarter" idx="5"/>
          </p:nvPr>
        </p:nvSpPr>
        <p:spPr/>
        <p:txBody>
          <a:bodyPr/>
          <a:lstStyle/>
          <a:p>
            <a:fld id="{D6372FB7-F9FE-5245-BF39-5B95EA056C4D}" type="slidenum">
              <a:rPr lang="en-US" smtClean="0"/>
              <a:t>4</a:t>
            </a:fld>
            <a:endParaRPr lang="en-US"/>
          </a:p>
        </p:txBody>
      </p:sp>
    </p:spTree>
    <p:extLst>
      <p:ext uri="{BB962C8B-B14F-4D97-AF65-F5344CB8AC3E}">
        <p14:creationId xmlns:p14="http://schemas.microsoft.com/office/powerpoint/2010/main" val="184087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Know how to register </a:t>
            </a:r>
          </a:p>
          <a:p>
            <a:pPr marL="628650" lvl="1" indent="-171450">
              <a:buFontTx/>
              <a:buChar char="-"/>
            </a:pPr>
            <a:r>
              <a:rPr lang="en-US" dirty="0"/>
              <a:t>At table, until app is built</a:t>
            </a:r>
          </a:p>
        </p:txBody>
      </p:sp>
      <p:sp>
        <p:nvSpPr>
          <p:cNvPr id="4" name="Slide Number Placeholder 3"/>
          <p:cNvSpPr>
            <a:spLocks noGrp="1"/>
          </p:cNvSpPr>
          <p:nvPr>
            <p:ph type="sldNum" sz="quarter" idx="5"/>
          </p:nvPr>
        </p:nvSpPr>
        <p:spPr/>
        <p:txBody>
          <a:bodyPr/>
          <a:lstStyle/>
          <a:p>
            <a:fld id="{D6372FB7-F9FE-5245-BF39-5B95EA056C4D}" type="slidenum">
              <a:rPr lang="en-US" smtClean="0"/>
              <a:t>5</a:t>
            </a:fld>
            <a:endParaRPr lang="en-US"/>
          </a:p>
        </p:txBody>
      </p:sp>
    </p:spTree>
    <p:extLst>
      <p:ext uri="{BB962C8B-B14F-4D97-AF65-F5344CB8AC3E}">
        <p14:creationId xmlns:p14="http://schemas.microsoft.com/office/powerpoint/2010/main" val="161260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6372FB7-F9FE-5245-BF39-5B95EA056C4D}" type="slidenum">
              <a:rPr lang="en-US" smtClean="0"/>
              <a:t>6</a:t>
            </a:fld>
            <a:endParaRPr lang="en-US"/>
          </a:p>
        </p:txBody>
      </p:sp>
    </p:spTree>
    <p:extLst>
      <p:ext uri="{BB962C8B-B14F-4D97-AF65-F5344CB8AC3E}">
        <p14:creationId xmlns:p14="http://schemas.microsoft.com/office/powerpoint/2010/main" val="285677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a:solidFill>
                  <a:schemeClr val="tx1"/>
                </a:solidFill>
                <a:effectLst/>
                <a:latin typeface="+mn-lt"/>
                <a:ea typeface="+mn-ea"/>
                <a:cs typeface="+mn-cs"/>
              </a:rPr>
              <a:t>Over communicate</a:t>
            </a:r>
          </a:p>
          <a:p>
            <a:pPr marL="171450" lvl="0" indent="-171450">
              <a:buFontTx/>
              <a:buChar char="-"/>
            </a:pPr>
            <a:r>
              <a:rPr lang="en-US" sz="1200" kern="1200" dirty="0">
                <a:solidFill>
                  <a:schemeClr val="tx1"/>
                </a:solidFill>
                <a:effectLst/>
                <a:latin typeface="+mn-lt"/>
                <a:ea typeface="+mn-ea"/>
                <a:cs typeface="+mn-cs"/>
              </a:rPr>
              <a:t>Send out weekly emails</a:t>
            </a:r>
          </a:p>
          <a:p>
            <a:pPr marL="628650" lvl="1" indent="-171450">
              <a:buFontTx/>
              <a:buChar char="-"/>
            </a:pPr>
            <a:r>
              <a:rPr lang="en-US" sz="1200" kern="1200" dirty="0">
                <a:solidFill>
                  <a:schemeClr val="tx1"/>
                </a:solidFill>
                <a:effectLst/>
                <a:latin typeface="+mn-lt"/>
                <a:ea typeface="+mn-ea"/>
                <a:cs typeface="+mn-cs"/>
              </a:rPr>
              <a:t>Reminder of meeting</a:t>
            </a:r>
          </a:p>
          <a:p>
            <a:pPr marL="628650" lvl="1" indent="-171450">
              <a:buFontTx/>
              <a:buChar char="-"/>
            </a:pPr>
            <a:r>
              <a:rPr lang="en-US" sz="1200" kern="1200" dirty="0">
                <a:solidFill>
                  <a:schemeClr val="tx1"/>
                </a:solidFill>
                <a:effectLst/>
                <a:latin typeface="+mn-lt"/>
                <a:ea typeface="+mn-ea"/>
                <a:cs typeface="+mn-cs"/>
              </a:rPr>
              <a:t>Remind everyone to bring their book</a:t>
            </a:r>
          </a:p>
          <a:p>
            <a:pPr marL="628650" lvl="1" indent="-171450">
              <a:buFontTx/>
              <a:buChar char="-"/>
            </a:pPr>
            <a:r>
              <a:rPr lang="en-US" sz="1200" kern="1200" dirty="0">
                <a:solidFill>
                  <a:schemeClr val="tx1"/>
                </a:solidFill>
                <a:effectLst/>
                <a:latin typeface="+mn-lt"/>
                <a:ea typeface="+mn-ea"/>
                <a:cs typeface="+mn-cs"/>
              </a:rPr>
              <a:t>Any additional info</a:t>
            </a:r>
          </a:p>
          <a:p>
            <a:pPr marL="1085850" lvl="2" indent="-171450">
              <a:buFontTx/>
              <a:buChar char="-"/>
            </a:pPr>
            <a:r>
              <a:rPr lang="en-US" sz="1200" kern="1200" dirty="0">
                <a:solidFill>
                  <a:schemeClr val="tx1"/>
                </a:solidFill>
                <a:effectLst/>
                <a:latin typeface="+mn-lt"/>
                <a:ea typeface="+mn-ea"/>
                <a:cs typeface="+mn-cs"/>
              </a:rPr>
              <a:t>Food needs, </a:t>
            </a:r>
            <a:r>
              <a:rPr lang="en-US" sz="1200" kern="1200" dirty="0" err="1">
                <a:solidFill>
                  <a:schemeClr val="tx1"/>
                </a:solidFill>
                <a:effectLst/>
                <a:latin typeface="+mn-lt"/>
                <a:ea typeface="+mn-ea"/>
                <a:cs typeface="+mn-cs"/>
              </a:rPr>
              <a:t>etc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7</a:t>
            </a:fld>
            <a:endParaRPr lang="en-US"/>
          </a:p>
        </p:txBody>
      </p:sp>
    </p:spTree>
    <p:extLst>
      <p:ext uri="{BB962C8B-B14F-4D97-AF65-F5344CB8AC3E}">
        <p14:creationId xmlns:p14="http://schemas.microsoft.com/office/powerpoint/2010/main" val="36961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a:solidFill>
                  <a:schemeClr val="tx1"/>
                </a:solidFill>
                <a:effectLst/>
                <a:latin typeface="+mn-lt"/>
                <a:ea typeface="+mn-ea"/>
                <a:cs typeface="+mn-cs"/>
              </a:rPr>
              <a:t>Over communicate</a:t>
            </a:r>
          </a:p>
          <a:p>
            <a:pPr marL="171450" lvl="0" indent="-171450">
              <a:buFontTx/>
              <a:buChar char="-"/>
            </a:pPr>
            <a:r>
              <a:rPr lang="en-US" sz="1200" kern="1200">
                <a:solidFill>
                  <a:schemeClr val="tx1"/>
                </a:solidFill>
                <a:effectLst/>
                <a:latin typeface="+mn-lt"/>
                <a:ea typeface="+mn-ea"/>
                <a:cs typeface="+mn-cs"/>
              </a:rPr>
              <a:t>Send out weekly emails</a:t>
            </a:r>
          </a:p>
          <a:p>
            <a:pPr marL="628650" lvl="1" indent="-171450">
              <a:buFontTx/>
              <a:buChar char="-"/>
            </a:pPr>
            <a:r>
              <a:rPr lang="en-US" sz="1200" kern="1200">
                <a:solidFill>
                  <a:schemeClr val="tx1"/>
                </a:solidFill>
                <a:effectLst/>
                <a:latin typeface="+mn-lt"/>
                <a:ea typeface="+mn-ea"/>
                <a:cs typeface="+mn-cs"/>
              </a:rPr>
              <a:t>Reminder of meeting</a:t>
            </a:r>
          </a:p>
          <a:p>
            <a:pPr marL="628650" lvl="1" indent="-171450">
              <a:buFontTx/>
              <a:buChar char="-"/>
            </a:pPr>
            <a:r>
              <a:rPr lang="en-US" sz="1200" kern="1200">
                <a:solidFill>
                  <a:schemeClr val="tx1"/>
                </a:solidFill>
                <a:effectLst/>
                <a:latin typeface="+mn-lt"/>
                <a:ea typeface="+mn-ea"/>
                <a:cs typeface="+mn-cs"/>
              </a:rPr>
              <a:t>Remind everyone to bring their book</a:t>
            </a:r>
          </a:p>
          <a:p>
            <a:pPr marL="628650" lvl="1" indent="-171450">
              <a:buFontTx/>
              <a:buChar char="-"/>
            </a:pPr>
            <a:r>
              <a:rPr lang="en-US" sz="1200" kern="1200">
                <a:solidFill>
                  <a:schemeClr val="tx1"/>
                </a:solidFill>
                <a:effectLst/>
                <a:latin typeface="+mn-lt"/>
                <a:ea typeface="+mn-ea"/>
                <a:cs typeface="+mn-cs"/>
              </a:rPr>
              <a:t>Any additional info</a:t>
            </a:r>
          </a:p>
          <a:p>
            <a:pPr marL="1085850" lvl="2" indent="-171450">
              <a:buFontTx/>
              <a:buChar char="-"/>
            </a:pPr>
            <a:r>
              <a:rPr lang="en-US" sz="1200" kern="1200">
                <a:solidFill>
                  <a:schemeClr val="tx1"/>
                </a:solidFill>
                <a:effectLst/>
                <a:latin typeface="+mn-lt"/>
                <a:ea typeface="+mn-ea"/>
                <a:cs typeface="+mn-cs"/>
              </a:rPr>
              <a:t>Food needs, </a:t>
            </a:r>
            <a:r>
              <a:rPr lang="en-US" sz="1200" kern="1200" err="1">
                <a:solidFill>
                  <a:schemeClr val="tx1"/>
                </a:solidFill>
                <a:effectLst/>
                <a:latin typeface="+mn-lt"/>
                <a:ea typeface="+mn-ea"/>
                <a:cs typeface="+mn-cs"/>
              </a:rPr>
              <a:t>etc</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8</a:t>
            </a:fld>
            <a:endParaRPr lang="en-US"/>
          </a:p>
        </p:txBody>
      </p:sp>
    </p:spTree>
    <p:extLst>
      <p:ext uri="{BB962C8B-B14F-4D97-AF65-F5344CB8AC3E}">
        <p14:creationId xmlns:p14="http://schemas.microsoft.com/office/powerpoint/2010/main" val="1395799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a:solidFill>
                  <a:schemeClr val="tx1"/>
                </a:solidFill>
                <a:effectLst/>
                <a:latin typeface="+mn-lt"/>
                <a:ea typeface="+mn-ea"/>
                <a:cs typeface="+mn-cs"/>
              </a:rPr>
              <a:t>Lobby of GCC</a:t>
            </a:r>
          </a:p>
          <a:p>
            <a:pPr lvl="1"/>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372FB7-F9FE-5245-BF39-5B95EA056C4D}" type="slidenum">
              <a:rPr lang="en-US" smtClean="0"/>
              <a:t>9</a:t>
            </a:fld>
            <a:endParaRPr lang="en-US"/>
          </a:p>
        </p:txBody>
      </p:sp>
    </p:spTree>
    <p:extLst>
      <p:ext uri="{BB962C8B-B14F-4D97-AF65-F5344CB8AC3E}">
        <p14:creationId xmlns:p14="http://schemas.microsoft.com/office/powerpoint/2010/main" val="92374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02963C-6AFF-454B-976A-4D71E3104EF5}"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2963C-6AFF-454B-976A-4D71E3104EF5}"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2963C-6AFF-454B-976A-4D71E3104EF5}"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2963C-6AFF-454B-976A-4D71E3104EF5}"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2963C-6AFF-454B-976A-4D71E3104EF5}"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02963C-6AFF-454B-976A-4D71E3104EF5}"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02963C-6AFF-454B-976A-4D71E3104EF5}"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02963C-6AFF-454B-976A-4D71E3104EF5}"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2963C-6AFF-454B-976A-4D71E3104EF5}"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02963C-6AFF-454B-976A-4D71E3104EF5}"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02963C-6AFF-454B-976A-4D71E3104EF5}"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938AA-C6E0-43AB-8255-EFCB86424EA0}"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2963C-6AFF-454B-976A-4D71E3104EF5}" type="datetimeFigureOut">
              <a:rPr lang="en-US" smtClean="0"/>
              <a:t>8/20/2024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938AA-C6E0-43AB-8255-EFCB86424EA0}"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F1F00D-DE31-5D4F-BE0F-21347D9D183E}"/>
              </a:ext>
            </a:extLst>
          </p:cNvPr>
          <p:cNvSpPr>
            <a:spLocks noGrp="1"/>
          </p:cNvSpPr>
          <p:nvPr>
            <p:ph type="title"/>
          </p:nvPr>
        </p:nvSpPr>
        <p:spPr>
          <a:xfrm>
            <a:off x="7962900" y="5715000"/>
            <a:ext cx="4229100" cy="1143000"/>
          </a:xfrm>
        </p:spPr>
        <p:txBody>
          <a:bodyPr>
            <a:normAutofit/>
          </a:bodyPr>
          <a:lstStyle/>
          <a:p>
            <a:pPr algn="l"/>
            <a:r>
              <a:rPr lang="en-US" b="1" spc="-150">
                <a:solidFill>
                  <a:schemeClr val="bg1"/>
                </a:solidFill>
                <a:latin typeface="Helvetica" pitchFamily="2" charset="0"/>
                <a:cs typeface="Arial Black" panose="020B0604020202020204" pitchFamily="34" charset="0"/>
              </a:rPr>
              <a:t>Leader Training</a:t>
            </a:r>
          </a:p>
        </p:txBody>
      </p:sp>
      <p:pic>
        <p:nvPicPr>
          <p:cNvPr id="8" name="Picture 7" descr="A picture containing text&#10;&#10;Description automatically generated">
            <a:extLst>
              <a:ext uri="{FF2B5EF4-FFF2-40B4-BE49-F238E27FC236}">
                <a16:creationId xmlns:a16="http://schemas.microsoft.com/office/drawing/2014/main" id="{63F0CA3C-E404-F247-9DD8-7674AE94F1A5}"/>
              </a:ext>
            </a:extLst>
          </p:cNvPr>
          <p:cNvPicPr>
            <a:picLocks noChangeAspect="1"/>
          </p:cNvPicPr>
          <p:nvPr/>
        </p:nvPicPr>
        <p:blipFill rotWithShape="1">
          <a:blip r:embed="rId3">
            <a:extLst>
              <a:ext uri="{28A0092B-C50C-407E-A947-70E740481C1C}">
                <a14:useLocalDpi xmlns:a14="http://schemas.microsoft.com/office/drawing/2010/main" val="0"/>
              </a:ext>
            </a:extLst>
          </a:blip>
          <a:srcRect l="1679" t="6500" r="47535" b="6500"/>
          <a:stretch/>
        </p:blipFill>
        <p:spPr>
          <a:xfrm>
            <a:off x="1581150" y="2052305"/>
            <a:ext cx="4514850" cy="2486025"/>
          </a:xfrm>
          <a:prstGeom prst="rect">
            <a:avLst/>
          </a:prstGeom>
        </p:spPr>
      </p:pic>
      <p:pic>
        <p:nvPicPr>
          <p:cNvPr id="3" name="Picture 2" descr="A picture containing text, outdoor, sign&#10;&#10;Description automatically generated">
            <a:extLst>
              <a:ext uri="{FF2B5EF4-FFF2-40B4-BE49-F238E27FC236}">
                <a16:creationId xmlns:a16="http://schemas.microsoft.com/office/drawing/2014/main" id="{C399F6D8-BE7C-7941-BADE-879772CFE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194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CE44E89B-FC17-2D47-885B-0B83213A2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4"/>
            <a:ext cx="12163424" cy="448736"/>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latin typeface="Helvetica" pitchFamily="2" charset="0"/>
                <a:cs typeface="Avenir Light"/>
              </a:rPr>
              <a:t>	At the first meeting:</a:t>
            </a:r>
          </a:p>
        </p:txBody>
      </p:sp>
      <p:sp>
        <p:nvSpPr>
          <p:cNvPr id="13" name="Title 11"/>
          <p:cNvSpPr txBox="1">
            <a:spLocks/>
          </p:cNvSpPr>
          <p:nvPr/>
        </p:nvSpPr>
        <p:spPr>
          <a:xfrm>
            <a:off x="525625" y="1708484"/>
            <a:ext cx="11140750" cy="4708097"/>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914400" lvl="1" indent="-457200">
              <a:buFont typeface="Arial" panose="020B0604020202020204" pitchFamily="34" charset="0"/>
              <a:buChar char="•"/>
            </a:pPr>
            <a:r>
              <a:rPr lang="en-US" sz="2800" dirty="0">
                <a:latin typeface="Helvetica"/>
                <a:cs typeface="Helvetica"/>
              </a:rPr>
              <a:t>Hand out IG Member Intro Page ready </a:t>
            </a:r>
            <a:r>
              <a:rPr lang="en-US" sz="2400" dirty="0">
                <a:latin typeface="Helvetica"/>
                <a:cs typeface="Helvetica"/>
              </a:rPr>
              <a:t>(like we just did *optional)</a:t>
            </a:r>
          </a:p>
          <a:p>
            <a:pPr marL="914400" lvl="1" indent="-457200">
              <a:buFont typeface="Arial" panose="020B0604020202020204" pitchFamily="34" charset="0"/>
              <a:buChar char="•"/>
            </a:pPr>
            <a:r>
              <a:rPr lang="en-US" sz="2800" dirty="0">
                <a:latin typeface="Helvetica"/>
                <a:cs typeface="Helvetica"/>
              </a:rPr>
              <a:t>Hand out popsicle sticks ready </a:t>
            </a:r>
            <a:r>
              <a:rPr lang="en-US" sz="2400" dirty="0">
                <a:latin typeface="Helvetica"/>
                <a:cs typeface="Helvetica"/>
              </a:rPr>
              <a:t>(optional, but highly recommended)</a:t>
            </a:r>
            <a:endParaRPr lang="en-US" sz="16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Jump into icebreaker</a:t>
            </a:r>
          </a:p>
          <a:p>
            <a:pPr marL="914400" lvl="1" indent="-457200">
              <a:buFont typeface="Arial" panose="020B0604020202020204" pitchFamily="34" charset="0"/>
              <a:buChar char="•"/>
            </a:pPr>
            <a:r>
              <a:rPr lang="en-US" sz="2800" dirty="0">
                <a:latin typeface="Helvetica"/>
                <a:cs typeface="Helvetica"/>
              </a:rPr>
              <a:t>Fill out the roster for snack/food signups (at the end of group)</a:t>
            </a:r>
          </a:p>
          <a:p>
            <a:pPr marL="914400" lvl="1" indent="-457200">
              <a:buFont typeface="Arial" panose="020B0604020202020204" pitchFamily="34" charset="0"/>
              <a:buChar char="•"/>
            </a:pPr>
            <a:r>
              <a:rPr lang="en-US" sz="2800" dirty="0">
                <a:latin typeface="Helvetica"/>
                <a:cs typeface="Helvetica"/>
              </a:rPr>
              <a:t>Take Attendance (at the end of group)</a:t>
            </a:r>
            <a:endParaRPr lang="en-US" sz="2800" dirty="0">
              <a:latin typeface="Helvetica" pitchFamily="2" charset="0"/>
              <a:cs typeface="Helvetica"/>
            </a:endParaRPr>
          </a:p>
          <a:p>
            <a:pPr lvl="2"/>
            <a:endParaRPr lang="en-US" sz="2800" dirty="0">
              <a:latin typeface="Helvetica"/>
              <a:cs typeface="Helvetica"/>
            </a:endParaRPr>
          </a:p>
          <a:p>
            <a:pPr lvl="3"/>
            <a:endParaRPr lang="en-US" sz="2800" dirty="0">
              <a:latin typeface="Helvetica"/>
              <a:cs typeface="Helvetica"/>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7" name="Picture 6" descr="Text&#10;&#10;Description automatically generated">
            <a:extLst>
              <a:ext uri="{FF2B5EF4-FFF2-40B4-BE49-F238E27FC236}">
                <a16:creationId xmlns:a16="http://schemas.microsoft.com/office/drawing/2014/main" id="{AEFD5CC2-495E-9F48-A087-0E6E971180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32974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491073ED-8905-6A42-A13A-9BA7F8354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14288" y="988179"/>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a:solidFill>
                  <a:schemeClr val="bg1"/>
                </a:solidFill>
                <a:latin typeface="Helvetica" pitchFamily="2" charset="0"/>
                <a:cs typeface="Avenir Light"/>
              </a:rPr>
              <a:t>	</a:t>
            </a:r>
            <a:r>
              <a:rPr lang="en-US" sz="3200" b="1">
                <a:latin typeface="Helvetica" pitchFamily="2" charset="0"/>
                <a:cs typeface="Avenir Light"/>
              </a:rPr>
              <a:t>Ongoing meetings:</a:t>
            </a:r>
          </a:p>
        </p:txBody>
      </p:sp>
      <p:sp>
        <p:nvSpPr>
          <p:cNvPr id="13" name="Title 11"/>
          <p:cNvSpPr txBox="1">
            <a:spLocks/>
          </p:cNvSpPr>
          <p:nvPr/>
        </p:nvSpPr>
        <p:spPr>
          <a:xfrm>
            <a:off x="525625" y="1909675"/>
            <a:ext cx="11140750" cy="4826057"/>
          </a:xfrm>
          <a:prstGeom prst="rect">
            <a:avLst/>
          </a:prstGeom>
        </p:spPr>
        <p:txBody>
          <a:bodyPr vert="horz" lIns="91440" tIns="45720" rIns="91440" bIns="45720" rtlCol="0" anchor="ctr">
            <a:normAutofit fontScale="70000" lnSpcReduction="20000"/>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914400" lvl="1" indent="-457200">
              <a:buFont typeface="Arial" panose="020B0604020202020204" pitchFamily="34" charset="0"/>
              <a:buChar char="•"/>
            </a:pPr>
            <a:r>
              <a:rPr lang="en-US" sz="2800" dirty="0">
                <a:latin typeface="Helvetica"/>
                <a:cs typeface="Helvetica"/>
              </a:rPr>
              <a:t>Take Attendance </a:t>
            </a:r>
          </a:p>
          <a:p>
            <a:pPr marL="914400" lvl="1" indent="-457200">
              <a:buFont typeface="Arial" panose="020B0604020202020204" pitchFamily="34" charset="0"/>
              <a:buChar char="•"/>
            </a:pPr>
            <a:endParaRPr lang="en-US" sz="28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Weekly Communication via text or email (you can use or modify what I send weekly)</a:t>
            </a:r>
          </a:p>
          <a:p>
            <a:pPr marL="914400" lvl="1" indent="-457200">
              <a:buFont typeface="Arial" panose="020B0604020202020204" pitchFamily="34" charset="0"/>
              <a:buChar char="•"/>
            </a:pPr>
            <a:endParaRPr lang="en-US" sz="28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Be prepared.</a:t>
            </a:r>
          </a:p>
          <a:p>
            <a:pPr marL="1371600" lvl="2" indent="-457200">
              <a:buFont typeface="Arial" panose="020B0604020202020204" pitchFamily="34" charset="0"/>
              <a:buChar char="•"/>
            </a:pPr>
            <a:r>
              <a:rPr lang="en-US" sz="2800" dirty="0">
                <a:latin typeface="Helvetica"/>
                <a:cs typeface="Helvetica"/>
              </a:rPr>
              <a:t>Attend Service to know the content.</a:t>
            </a:r>
          </a:p>
          <a:p>
            <a:pPr marL="1371600" lvl="2" indent="-457200">
              <a:buFont typeface="Arial" panose="020B0604020202020204" pitchFamily="34" charset="0"/>
              <a:buChar char="•"/>
            </a:pPr>
            <a:r>
              <a:rPr lang="en-US" sz="2800" dirty="0">
                <a:latin typeface="Helvetica"/>
                <a:cs typeface="Helvetica"/>
              </a:rPr>
              <a:t>Review the Study questions before meeting</a:t>
            </a:r>
            <a:endParaRPr lang="en-US" sz="2800" dirty="0">
              <a:latin typeface="Helvetica" pitchFamily="2" charset="0"/>
              <a:cs typeface="Helvetica"/>
            </a:endParaRPr>
          </a:p>
          <a:p>
            <a:pPr marL="914400" lvl="1" indent="-457200">
              <a:buFont typeface="Arial" panose="020B0604020202020204" pitchFamily="34" charset="0"/>
              <a:buChar char="•"/>
            </a:pPr>
            <a:endParaRPr lang="en-US" sz="28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Recap Sunday Morning Announcements from the stage</a:t>
            </a:r>
            <a:endParaRPr lang="en-US" sz="2800" dirty="0">
              <a:latin typeface="Helvetica" pitchFamily="2" charset="0"/>
              <a:cs typeface="Helvetica" pitchFamily="2" charset="0"/>
            </a:endParaRPr>
          </a:p>
          <a:p>
            <a:pPr marL="914400" lvl="1" indent="-457200">
              <a:buFont typeface="Arial" panose="020B0604020202020204" pitchFamily="34" charset="0"/>
              <a:buChar char="•"/>
            </a:pPr>
            <a:endParaRPr lang="en-US" sz="28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Recap last session’s homework (if any)</a:t>
            </a:r>
          </a:p>
          <a:p>
            <a:pPr marL="914400" lvl="1" indent="-457200">
              <a:buFont typeface="Arial" panose="020B0604020202020204" pitchFamily="34" charset="0"/>
              <a:buChar char="•"/>
            </a:pPr>
            <a:endParaRPr lang="en-US" sz="28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Use popsicle sticks to engage members</a:t>
            </a:r>
            <a:endParaRPr lang="en-US" sz="2800" dirty="0">
              <a:latin typeface="Helvetica" pitchFamily="2" charset="0"/>
              <a:cs typeface="Helvetica" pitchFamily="2" charset="0"/>
            </a:endParaRPr>
          </a:p>
          <a:p>
            <a:pPr marL="914400" lvl="1" indent="-457200">
              <a:buFont typeface="Arial" panose="020B0604020202020204" pitchFamily="34" charset="0"/>
              <a:buChar char="•"/>
            </a:pPr>
            <a:endParaRPr lang="en-US" sz="2800" dirty="0">
              <a:latin typeface="Helvetica" pitchFamily="2" charset="0"/>
              <a:cs typeface="Helvetica" pitchFamily="2" charset="0"/>
            </a:endParaRPr>
          </a:p>
          <a:p>
            <a:pPr marL="914400" lvl="1" indent="-457200">
              <a:buFont typeface="Arial" panose="020B0604020202020204" pitchFamily="34" charset="0"/>
              <a:buChar char="•"/>
            </a:pPr>
            <a:r>
              <a:rPr lang="en-US" sz="2800" dirty="0">
                <a:latin typeface="Helvetica"/>
                <a:cs typeface="Helvetica"/>
              </a:rPr>
              <a:t>Respect the clock</a:t>
            </a:r>
          </a:p>
          <a:p>
            <a:pPr marL="914400" lvl="1" indent="-457200">
              <a:buFont typeface="Arial" panose="020B0604020202020204" pitchFamily="34" charset="0"/>
              <a:buChar char="•"/>
            </a:pPr>
            <a:endParaRPr lang="en-US" sz="2800" dirty="0">
              <a:latin typeface="Helvetica" pitchFamily="2" charset="0"/>
            </a:endParaRPr>
          </a:p>
          <a:p>
            <a:pPr marL="914400" lvl="1" indent="-457200">
              <a:buFont typeface="Arial" panose="020B0604020202020204" pitchFamily="34" charset="0"/>
              <a:buChar char="•"/>
            </a:pPr>
            <a:r>
              <a:rPr lang="en-US" sz="2800" dirty="0">
                <a:latin typeface="Helvetica"/>
                <a:cs typeface="Helvetica"/>
              </a:rPr>
              <a:t>Silence is okay</a:t>
            </a:r>
          </a:p>
          <a:p>
            <a:pPr marL="914400" lvl="1" indent="-457200">
              <a:buFont typeface="Arial" panose="020B0604020202020204" pitchFamily="34" charset="0"/>
              <a:buChar char="•"/>
            </a:pPr>
            <a:endParaRPr lang="en-US" sz="2800" dirty="0">
              <a:latin typeface="Helvetica" pitchFamily="2" charset="0"/>
              <a:cs typeface="Helvetica" pitchFamily="2" charset="0"/>
            </a:endParaRPr>
          </a:p>
          <a:p>
            <a:pPr marL="914400" lvl="1" indent="-457200">
              <a:buFont typeface="Arial" panose="020B0604020202020204" pitchFamily="34" charset="0"/>
              <a:buChar char="•"/>
            </a:pPr>
            <a:r>
              <a:rPr lang="en-US" sz="2800" dirty="0">
                <a:latin typeface="Helvetica"/>
                <a:cs typeface="Helvetica"/>
              </a:rPr>
              <a:t>Take Attendance</a:t>
            </a: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7" name="Picture 6" descr="Text&#10;&#10;Description automatically generated">
            <a:extLst>
              <a:ext uri="{FF2B5EF4-FFF2-40B4-BE49-F238E27FC236}">
                <a16:creationId xmlns:a16="http://schemas.microsoft.com/office/drawing/2014/main" id="{15C83DDE-ACE5-D44C-A666-A04CC7ED9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351697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D0774D0-B951-89CE-70EB-D031D3D6E5A8}"/>
            </a:ext>
          </a:extLst>
        </p:cNvPr>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63F69A7F-69FC-C285-9E6E-9A9D79E5C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a:extLst>
              <a:ext uri="{FF2B5EF4-FFF2-40B4-BE49-F238E27FC236}">
                <a16:creationId xmlns:a16="http://schemas.microsoft.com/office/drawing/2014/main" id="{99018E11-C9E3-AFC9-77BF-72BC93901522}"/>
              </a:ext>
            </a:extLst>
          </p:cNvPr>
          <p:cNvSpPr txBox="1">
            <a:spLocks/>
          </p:cNvSpPr>
          <p:nvPr/>
        </p:nvSpPr>
        <p:spPr>
          <a:xfrm>
            <a:off x="14288" y="988179"/>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chemeClr val="bg1"/>
                </a:solidFill>
                <a:latin typeface="Helvetica"/>
                <a:ea typeface="Tahoma"/>
                <a:cs typeface="Avenir Light"/>
              </a:rPr>
              <a:t>	</a:t>
            </a:r>
            <a:r>
              <a:rPr lang="en-US" sz="3200" b="1" dirty="0">
                <a:latin typeface="Helvetica"/>
                <a:ea typeface="Tahoma"/>
                <a:cs typeface="Avenir Light"/>
              </a:rPr>
              <a:t>Think Friends, Not Intimacy</a:t>
            </a:r>
            <a:endParaRPr lang="en-US" sz="3200" b="1" dirty="0">
              <a:latin typeface="Helvetica" pitchFamily="2" charset="0"/>
              <a:cs typeface="Avenir Light"/>
            </a:endParaRPr>
          </a:p>
        </p:txBody>
      </p:sp>
      <p:sp>
        <p:nvSpPr>
          <p:cNvPr id="13" name="Title 11">
            <a:extLst>
              <a:ext uri="{FF2B5EF4-FFF2-40B4-BE49-F238E27FC236}">
                <a16:creationId xmlns:a16="http://schemas.microsoft.com/office/drawing/2014/main" id="{0F6B6F22-85AF-AA5B-13DB-407C6D1A1830}"/>
              </a:ext>
            </a:extLst>
          </p:cNvPr>
          <p:cNvSpPr txBox="1">
            <a:spLocks/>
          </p:cNvSpPr>
          <p:nvPr/>
        </p:nvSpPr>
        <p:spPr>
          <a:xfrm>
            <a:off x="525625" y="1909675"/>
            <a:ext cx="11140750" cy="4826057"/>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914400" lvl="1" indent="-457200">
              <a:buFont typeface="Arial" panose="020B0604020202020204" pitchFamily="34" charset="0"/>
              <a:buChar char="•"/>
            </a:pPr>
            <a:r>
              <a:rPr lang="en-US" sz="2800" dirty="0">
                <a:latin typeface="Helvetica"/>
                <a:cs typeface="Helvetica"/>
              </a:rPr>
              <a:t>Foster Friendships</a:t>
            </a:r>
          </a:p>
          <a:p>
            <a:pPr marL="914400" lvl="1" indent="-457200">
              <a:buFont typeface="Arial" panose="020B0604020202020204" pitchFamily="34" charset="0"/>
              <a:buChar char="•"/>
            </a:pPr>
            <a:endParaRPr lang="en-US" sz="28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Friendships are part of our spiritual development.</a:t>
            </a:r>
          </a:p>
          <a:p>
            <a:pPr marL="914400" lvl="1" indent="-457200">
              <a:buFont typeface="Arial" panose="020B0604020202020204" pitchFamily="34" charset="0"/>
              <a:buChar char="•"/>
            </a:pPr>
            <a:endParaRPr lang="en-US" sz="28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It is awkward to get intimate too quickly with strangers in a foreign environment.</a:t>
            </a:r>
          </a:p>
          <a:p>
            <a:pPr marL="1371600" lvl="2" indent="-457200">
              <a:buChar char="-"/>
            </a:pPr>
            <a:endParaRPr lang="en-US" sz="2800" dirty="0">
              <a:latin typeface="Helvetica"/>
              <a:cs typeface="Helvetica"/>
            </a:endParaRPr>
          </a:p>
          <a:p>
            <a:pPr lvl="2"/>
            <a:endParaRPr lang="en-US" sz="2800" dirty="0">
              <a:latin typeface="Helvetica"/>
              <a:cs typeface="Helvetica"/>
            </a:endParaRPr>
          </a:p>
        </p:txBody>
      </p:sp>
      <p:sp>
        <p:nvSpPr>
          <p:cNvPr id="8" name="Title 11">
            <a:extLst>
              <a:ext uri="{FF2B5EF4-FFF2-40B4-BE49-F238E27FC236}">
                <a16:creationId xmlns:a16="http://schemas.microsoft.com/office/drawing/2014/main" id="{1F005C42-75A3-8D0A-A88E-43AFB76A2877}"/>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7" name="Picture 6" descr="Text&#10;&#10;Description automatically generated">
            <a:extLst>
              <a:ext uri="{FF2B5EF4-FFF2-40B4-BE49-F238E27FC236}">
                <a16:creationId xmlns:a16="http://schemas.microsoft.com/office/drawing/2014/main" id="{15C12A8A-2560-490D-B6D0-818A42584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210242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681AD1C9-EE94-D896-86E3-0842DBA0BD10}"/>
            </a:ext>
          </a:extLst>
        </p:cNvPr>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FAB3EDE5-A43D-EDB8-8D38-688090930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a:extLst>
              <a:ext uri="{FF2B5EF4-FFF2-40B4-BE49-F238E27FC236}">
                <a16:creationId xmlns:a16="http://schemas.microsoft.com/office/drawing/2014/main" id="{4063C427-B59C-5D9A-4174-2E8901AA6FE4}"/>
              </a:ext>
            </a:extLst>
          </p:cNvPr>
          <p:cNvSpPr txBox="1">
            <a:spLocks/>
          </p:cNvSpPr>
          <p:nvPr/>
        </p:nvSpPr>
        <p:spPr>
          <a:xfrm>
            <a:off x="14288" y="988179"/>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rgbClr val="FFFFFF"/>
                </a:solidFill>
                <a:latin typeface="Helvetica"/>
                <a:ea typeface="Tahoma"/>
                <a:cs typeface="Helvetica"/>
              </a:rPr>
              <a:t>           </a:t>
            </a:r>
            <a:r>
              <a:rPr lang="en-US" sz="3600" b="1" dirty="0">
                <a:solidFill>
                  <a:srgbClr val="FFFFFF"/>
                </a:solidFill>
                <a:latin typeface="Helvetica"/>
                <a:ea typeface="Tahoma"/>
                <a:cs typeface="Helvetica"/>
              </a:rPr>
              <a:t>Spaces</a:t>
            </a:r>
            <a:r>
              <a:rPr lang="en-US" sz="3600" b="1" dirty="0">
                <a:latin typeface="Helvetica"/>
                <a:ea typeface="Tahoma"/>
                <a:cs typeface="Helvetica"/>
              </a:rPr>
              <a:t> of Spiritual Growth:</a:t>
            </a:r>
            <a:endParaRPr lang="en-US" sz="3600" dirty="0"/>
          </a:p>
        </p:txBody>
      </p:sp>
      <p:sp>
        <p:nvSpPr>
          <p:cNvPr id="13" name="Title 11">
            <a:extLst>
              <a:ext uri="{FF2B5EF4-FFF2-40B4-BE49-F238E27FC236}">
                <a16:creationId xmlns:a16="http://schemas.microsoft.com/office/drawing/2014/main" id="{502340D9-AC09-8598-B940-2D66FFD59B41}"/>
              </a:ext>
            </a:extLst>
          </p:cNvPr>
          <p:cNvSpPr txBox="1">
            <a:spLocks/>
          </p:cNvSpPr>
          <p:nvPr/>
        </p:nvSpPr>
        <p:spPr>
          <a:xfrm>
            <a:off x="525625" y="1909675"/>
            <a:ext cx="11140750" cy="4826057"/>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1428750" lvl="2" indent="-514350">
              <a:buAutoNum type="arabicPeriod"/>
            </a:pPr>
            <a:r>
              <a:rPr lang="en-US" sz="3200" dirty="0">
                <a:latin typeface="Helvetica"/>
                <a:cs typeface="Helvetica"/>
              </a:rPr>
              <a:t>Public Space </a:t>
            </a:r>
            <a:r>
              <a:rPr lang="en-US" sz="2400" dirty="0">
                <a:latin typeface="Helvetica"/>
                <a:cs typeface="Helvetica"/>
              </a:rPr>
              <a:t>(church, mall, sporting event)</a:t>
            </a:r>
            <a:endParaRPr lang="en-US" sz="2400" dirty="0">
              <a:cs typeface="Arial"/>
            </a:endParaRPr>
          </a:p>
          <a:p>
            <a:pPr marL="1428750" lvl="2" indent="-514350">
              <a:buAutoNum type="arabicPeriod"/>
            </a:pPr>
            <a:r>
              <a:rPr lang="en-US" sz="3200" dirty="0">
                <a:latin typeface="Helvetica"/>
                <a:cs typeface="Helvetica"/>
              </a:rPr>
              <a:t>Social Space </a:t>
            </a:r>
            <a:r>
              <a:rPr lang="en-US" sz="2400" dirty="0">
                <a:latin typeface="Helvetica"/>
                <a:cs typeface="Helvetica"/>
              </a:rPr>
              <a:t>(break room, Impact Groups)</a:t>
            </a:r>
            <a:endParaRPr lang="en-US" sz="2400" dirty="0">
              <a:cs typeface="Arial"/>
            </a:endParaRPr>
          </a:p>
          <a:p>
            <a:pPr marL="1428750" lvl="2" indent="-514350">
              <a:buAutoNum type="arabicPeriod"/>
            </a:pPr>
            <a:r>
              <a:rPr lang="en-US" sz="3200" dirty="0">
                <a:latin typeface="Helvetica"/>
                <a:cs typeface="Helvetica"/>
              </a:rPr>
              <a:t>Personal Space </a:t>
            </a:r>
            <a:r>
              <a:rPr lang="en-US" sz="2400" dirty="0">
                <a:latin typeface="Helvetica"/>
                <a:cs typeface="Helvetica"/>
              </a:rPr>
              <a:t>(friends at a coffee shop/road trip)</a:t>
            </a:r>
          </a:p>
          <a:p>
            <a:pPr marL="1428750" lvl="2" indent="-514350">
              <a:buAutoNum type="arabicPeriod"/>
            </a:pPr>
            <a:r>
              <a:rPr lang="en-US" sz="3200" dirty="0">
                <a:latin typeface="Helvetica"/>
                <a:cs typeface="Helvetica"/>
              </a:rPr>
              <a:t>Intimate Space </a:t>
            </a:r>
            <a:r>
              <a:rPr lang="en-US" sz="2400" dirty="0">
                <a:latin typeface="Helvetica"/>
                <a:cs typeface="Helvetica"/>
              </a:rPr>
              <a:t>(private dinners or romantic date)</a:t>
            </a:r>
          </a:p>
          <a:p>
            <a:pPr marL="1371600" lvl="2" indent="-457200">
              <a:buAutoNum type="arabicPeriod"/>
            </a:pPr>
            <a:endParaRPr lang="en-US" sz="2800" dirty="0">
              <a:latin typeface="Helvetica"/>
              <a:cs typeface="Helvetica"/>
            </a:endParaRPr>
          </a:p>
          <a:p>
            <a:pPr marL="1828800" lvl="3" indent="-457200">
              <a:buFont typeface="Arial" panose="020B0604020202020204" pitchFamily="34" charset="0"/>
              <a:buChar char="•"/>
            </a:pPr>
            <a:r>
              <a:rPr lang="en-US" sz="2400" dirty="0">
                <a:latin typeface="Helvetica"/>
                <a:cs typeface="Helvetica"/>
              </a:rPr>
              <a:t>We grow in all four spaces</a:t>
            </a:r>
          </a:p>
          <a:p>
            <a:pPr marL="1828800" lvl="3" indent="-457200">
              <a:buFont typeface="Arial" panose="020B0604020202020204" pitchFamily="34" charset="0"/>
              <a:buChar char="•"/>
            </a:pPr>
            <a:r>
              <a:rPr lang="en-US" sz="2400" dirty="0">
                <a:latin typeface="Helvetica"/>
                <a:cs typeface="Helvetica"/>
              </a:rPr>
              <a:t>We need relationships in all four spaces</a:t>
            </a:r>
          </a:p>
          <a:p>
            <a:pPr marL="1828800" lvl="3" indent="-457200">
              <a:buFont typeface="Arial" panose="020B0604020202020204" pitchFamily="34" charset="0"/>
              <a:buChar char="•"/>
            </a:pPr>
            <a:r>
              <a:rPr lang="en-US" sz="2400" dirty="0">
                <a:latin typeface="Helvetica"/>
                <a:cs typeface="Helvetica"/>
              </a:rPr>
              <a:t>No one space is more important that the other</a:t>
            </a:r>
          </a:p>
          <a:p>
            <a:pPr marL="1828800" lvl="3" indent="-457200">
              <a:buFont typeface="Arial" panose="020B0604020202020204" pitchFamily="34" charset="0"/>
              <a:buChar char="•"/>
            </a:pPr>
            <a:r>
              <a:rPr lang="en-US" sz="2400" dirty="0">
                <a:latin typeface="Helvetica"/>
                <a:cs typeface="Helvetica"/>
              </a:rPr>
              <a:t>We have a deficit of social space</a:t>
            </a:r>
          </a:p>
        </p:txBody>
      </p:sp>
      <p:sp>
        <p:nvSpPr>
          <p:cNvPr id="8" name="Title 11">
            <a:extLst>
              <a:ext uri="{FF2B5EF4-FFF2-40B4-BE49-F238E27FC236}">
                <a16:creationId xmlns:a16="http://schemas.microsoft.com/office/drawing/2014/main" id="{28C43B33-8AB6-3E11-F429-262C6A65B17B}"/>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7" name="Picture 6" descr="Text&#10;&#10;Description automatically generated">
            <a:extLst>
              <a:ext uri="{FF2B5EF4-FFF2-40B4-BE49-F238E27FC236}">
                <a16:creationId xmlns:a16="http://schemas.microsoft.com/office/drawing/2014/main" id="{94A487C6-566C-B6A5-F434-F9C9187118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150218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32616E3-A658-403D-7234-62FD7D0FA99F}"/>
            </a:ext>
          </a:extLst>
        </p:cNvPr>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B61C4CCD-3F2E-70FC-4C9B-C02F19075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a:extLst>
              <a:ext uri="{FF2B5EF4-FFF2-40B4-BE49-F238E27FC236}">
                <a16:creationId xmlns:a16="http://schemas.microsoft.com/office/drawing/2014/main" id="{2BA877D6-6356-B583-3DA3-1BC6A4D4D530}"/>
              </a:ext>
            </a:extLst>
          </p:cNvPr>
          <p:cNvSpPr txBox="1">
            <a:spLocks/>
          </p:cNvSpPr>
          <p:nvPr/>
        </p:nvSpPr>
        <p:spPr>
          <a:xfrm>
            <a:off x="14288" y="988179"/>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rgbClr val="FFFFFF"/>
                </a:solidFill>
                <a:latin typeface="Helvetica"/>
                <a:ea typeface="Tahoma"/>
                <a:cs typeface="Helvetica"/>
              </a:rPr>
              <a:t>           </a:t>
            </a:r>
            <a:r>
              <a:rPr lang="en-US" sz="3200" b="1" dirty="0">
                <a:latin typeface="Helvetica"/>
                <a:ea typeface="Tahoma"/>
                <a:cs typeface="Helvetica"/>
              </a:rPr>
              <a:t>Think Apprentice, Not Expert</a:t>
            </a:r>
            <a:r>
              <a:rPr lang="en-US" sz="3600" b="1" dirty="0">
                <a:latin typeface="Helvetica"/>
                <a:ea typeface="Tahoma"/>
                <a:cs typeface="Helvetica"/>
              </a:rPr>
              <a:t>:</a:t>
            </a:r>
            <a:endParaRPr lang="en-US" sz="3600" dirty="0"/>
          </a:p>
        </p:txBody>
      </p:sp>
      <p:sp>
        <p:nvSpPr>
          <p:cNvPr id="13" name="Title 11">
            <a:extLst>
              <a:ext uri="{FF2B5EF4-FFF2-40B4-BE49-F238E27FC236}">
                <a16:creationId xmlns:a16="http://schemas.microsoft.com/office/drawing/2014/main" id="{974AB6FD-7CC7-9920-DF4C-2D5CF6FC7C61}"/>
              </a:ext>
            </a:extLst>
          </p:cNvPr>
          <p:cNvSpPr txBox="1">
            <a:spLocks/>
          </p:cNvSpPr>
          <p:nvPr/>
        </p:nvSpPr>
        <p:spPr>
          <a:xfrm>
            <a:off x="525625" y="724395"/>
            <a:ext cx="11088443" cy="6011337"/>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914400" lvl="1" indent="-457200">
              <a:buFont typeface="Arial" panose="020B0604020202020204" pitchFamily="34" charset="0"/>
              <a:buChar char="•"/>
            </a:pPr>
            <a:r>
              <a:rPr lang="en-US" sz="2800" dirty="0">
                <a:latin typeface="Helvetica"/>
                <a:cs typeface="Helvetica"/>
              </a:rPr>
              <a:t>We are not called to be Biblical experts. </a:t>
            </a:r>
            <a:endParaRPr lang="en-US" sz="2800" dirty="0">
              <a:latin typeface="Helvetica" pitchFamily="2" charset="0"/>
              <a:cs typeface="Helvetica"/>
            </a:endParaRPr>
          </a:p>
          <a:p>
            <a:pPr marL="914400" lvl="1" indent="-457200">
              <a:buFont typeface="Arial" panose="020B0604020202020204" pitchFamily="34" charset="0"/>
              <a:buChar char="•"/>
            </a:pPr>
            <a:endParaRPr lang="en-US" sz="28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We need to facilitate conversation, not lead a lecture.</a:t>
            </a:r>
          </a:p>
          <a:p>
            <a:pPr marL="914400" lvl="1" indent="-457200">
              <a:buFont typeface="Arial" panose="020B0604020202020204" pitchFamily="34" charset="0"/>
              <a:buChar char="•"/>
            </a:pPr>
            <a:endParaRPr lang="en-US" sz="28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Rely on the curriculum.</a:t>
            </a:r>
          </a:p>
          <a:p>
            <a:pPr marL="914400" lvl="1" indent="-457200">
              <a:buFont typeface="Arial" panose="020B0604020202020204" pitchFamily="34" charset="0"/>
              <a:buChar char="•"/>
            </a:pPr>
            <a:endParaRPr lang="en-US" sz="28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Find an apprentice.</a:t>
            </a:r>
          </a:p>
        </p:txBody>
      </p:sp>
      <p:sp>
        <p:nvSpPr>
          <p:cNvPr id="8" name="Title 11">
            <a:extLst>
              <a:ext uri="{FF2B5EF4-FFF2-40B4-BE49-F238E27FC236}">
                <a16:creationId xmlns:a16="http://schemas.microsoft.com/office/drawing/2014/main" id="{5F3CC2D4-03E7-045D-3EBA-AFE2B42E5FD5}"/>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7" name="Picture 6" descr="Text&#10;&#10;Description automatically generated">
            <a:extLst>
              <a:ext uri="{FF2B5EF4-FFF2-40B4-BE49-F238E27FC236}">
                <a16:creationId xmlns:a16="http://schemas.microsoft.com/office/drawing/2014/main" id="{B3C67BAE-ABF6-2146-9677-D94072B2C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28467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0FB728F7-AB35-E44F-B581-128676413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3"/>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chemeClr val="bg1"/>
                </a:solidFill>
                <a:latin typeface="Helvetica"/>
                <a:ea typeface="Tahoma"/>
                <a:cs typeface="Avenir Light"/>
              </a:rPr>
              <a:t>	</a:t>
            </a:r>
            <a:r>
              <a:rPr lang="en-US" sz="3600" b="1" dirty="0">
                <a:latin typeface="Helvetica"/>
                <a:ea typeface="Tahoma"/>
                <a:cs typeface="Avenir Light"/>
              </a:rPr>
              <a:t>Dealing with drama in your group:</a:t>
            </a:r>
          </a:p>
        </p:txBody>
      </p:sp>
      <p:sp>
        <p:nvSpPr>
          <p:cNvPr id="13" name="Title 11"/>
          <p:cNvSpPr txBox="1">
            <a:spLocks/>
          </p:cNvSpPr>
          <p:nvPr/>
        </p:nvSpPr>
        <p:spPr>
          <a:xfrm>
            <a:off x="-931026" y="2035748"/>
            <a:ext cx="11860339" cy="4222021"/>
          </a:xfrm>
          <a:prstGeom prst="rect">
            <a:avLst/>
          </a:prstGeom>
        </p:spPr>
        <p:txBody>
          <a:bodyPr vert="horz" lIns="91440" tIns="45720" rIns="91440" bIns="45720" rtlCol="0" anchor="ctr">
            <a:normAutofit lnSpcReduction="10000"/>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1828800" lvl="3" indent="-457200">
              <a:buFont typeface="Arial" panose="020B0604020202020204" pitchFamily="34" charset="0"/>
              <a:buChar char="•"/>
            </a:pPr>
            <a:r>
              <a:rPr lang="en-US" sz="3200" dirty="0">
                <a:latin typeface="Helvetica"/>
                <a:cs typeface="Helvetica"/>
              </a:rPr>
              <a:t>See Handout for additional info</a:t>
            </a:r>
          </a:p>
          <a:p>
            <a:pPr marL="1828800" lvl="3" indent="-457200">
              <a:buFont typeface="Arial" panose="020B0604020202020204" pitchFamily="34" charset="0"/>
              <a:buChar char="•"/>
            </a:pPr>
            <a:endParaRPr lang="en-US" sz="3200" dirty="0">
              <a:latin typeface="Helvetica"/>
              <a:cs typeface="Helvetica"/>
            </a:endParaRPr>
          </a:p>
          <a:p>
            <a:pPr marL="1828800" lvl="3" indent="-457200">
              <a:buFont typeface="Arial" panose="020B0604020202020204" pitchFamily="34" charset="0"/>
              <a:buChar char="•"/>
            </a:pPr>
            <a:r>
              <a:rPr lang="en-US" sz="3200" dirty="0">
                <a:latin typeface="Helvetica"/>
                <a:cs typeface="Helvetica"/>
              </a:rPr>
              <a:t>Use your discretion </a:t>
            </a:r>
            <a:endParaRPr lang="en-US" dirty="0"/>
          </a:p>
          <a:p>
            <a:pPr marL="1828800" lvl="3" indent="-457200">
              <a:buFont typeface="Arial" panose="020B0604020202020204" pitchFamily="34" charset="0"/>
              <a:buChar char="•"/>
            </a:pPr>
            <a:endParaRPr lang="en-US" sz="3200" dirty="0">
              <a:latin typeface="Helvetica" pitchFamily="2" charset="0"/>
            </a:endParaRPr>
          </a:p>
          <a:p>
            <a:pPr marL="1828800" lvl="3" indent="-457200">
              <a:buFont typeface="Arial" panose="020B0604020202020204" pitchFamily="34" charset="0"/>
              <a:buChar char="•"/>
            </a:pPr>
            <a:r>
              <a:rPr lang="en-US" sz="3200" dirty="0">
                <a:latin typeface="Helvetica"/>
                <a:cs typeface="Helvetica"/>
              </a:rPr>
              <a:t>Don’t let it derail the group</a:t>
            </a:r>
          </a:p>
          <a:p>
            <a:pPr marL="1828800" lvl="3" indent="-457200">
              <a:buFont typeface="Arial" panose="020B0604020202020204" pitchFamily="34" charset="0"/>
              <a:buChar char="•"/>
            </a:pPr>
            <a:endParaRPr lang="en-US" sz="3200" dirty="0">
              <a:latin typeface="Helvetica" pitchFamily="2" charset="0"/>
            </a:endParaRPr>
          </a:p>
          <a:p>
            <a:pPr marL="1828800" lvl="3" indent="-457200">
              <a:buFont typeface="Arial" panose="020B0604020202020204" pitchFamily="34" charset="0"/>
              <a:buChar char="•"/>
            </a:pPr>
            <a:r>
              <a:rPr lang="en-US" sz="3200" dirty="0">
                <a:latin typeface="Helvetica"/>
                <a:cs typeface="Helvetica"/>
              </a:rPr>
              <a:t>A separate conversation may need to happen later</a:t>
            </a:r>
          </a:p>
          <a:p>
            <a:pPr marL="1828800" lvl="3" indent="-457200">
              <a:buFont typeface="Arial" panose="020B0604020202020204" pitchFamily="34" charset="0"/>
              <a:buChar char="•"/>
            </a:pPr>
            <a:endParaRPr lang="en-US" sz="3200" dirty="0">
              <a:latin typeface="Helvetica" pitchFamily="2" charset="0"/>
            </a:endParaRPr>
          </a:p>
          <a:p>
            <a:pPr marL="1828800" lvl="3" indent="-457200">
              <a:buFont typeface="Arial" panose="020B0604020202020204" pitchFamily="34" charset="0"/>
              <a:buChar char="•"/>
            </a:pPr>
            <a:r>
              <a:rPr lang="en-US" sz="3200" dirty="0">
                <a:latin typeface="Helvetica"/>
                <a:cs typeface="Helvetica"/>
              </a:rPr>
              <a:t>Some situations might require pastor’s involvement </a:t>
            </a:r>
            <a:endParaRPr lang="en-US" sz="3200" dirty="0">
              <a:latin typeface="Helvetica" pitchFamily="2" charset="0"/>
              <a:cs typeface="Helvetica"/>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9" name="Picture 8" descr="Text&#10;&#10;Description automatically generated">
            <a:extLst>
              <a:ext uri="{FF2B5EF4-FFF2-40B4-BE49-F238E27FC236}">
                <a16:creationId xmlns:a16="http://schemas.microsoft.com/office/drawing/2014/main" id="{9DAF4D46-CF95-9549-85FF-0D6661B2F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3481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32616E3-A658-403D-7234-62FD7D0FA99F}"/>
            </a:ext>
          </a:extLst>
        </p:cNvPr>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3C67BAE-ABF6-2146-9677-D94072B2C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pic>
        <p:nvPicPr>
          <p:cNvPr id="9" name="Picture 8" descr="A group of people sitting around a table&#10;&#10;Description automatically generated">
            <a:extLst>
              <a:ext uri="{FF2B5EF4-FFF2-40B4-BE49-F238E27FC236}">
                <a16:creationId xmlns:a16="http://schemas.microsoft.com/office/drawing/2014/main" id="{B61C4CCD-3F2E-70FC-4C9B-C02F1907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a:extLst>
              <a:ext uri="{FF2B5EF4-FFF2-40B4-BE49-F238E27FC236}">
                <a16:creationId xmlns:a16="http://schemas.microsoft.com/office/drawing/2014/main" id="{2BA877D6-6356-B583-3DA3-1BC6A4D4D530}"/>
              </a:ext>
            </a:extLst>
          </p:cNvPr>
          <p:cNvSpPr txBox="1">
            <a:spLocks/>
          </p:cNvSpPr>
          <p:nvPr/>
        </p:nvSpPr>
        <p:spPr>
          <a:xfrm>
            <a:off x="14288" y="988179"/>
            <a:ext cx="12163424" cy="447429"/>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rgbClr val="FFFFFF"/>
                </a:solidFill>
                <a:latin typeface="Helvetica"/>
                <a:ea typeface="Tahoma"/>
                <a:cs typeface="Helvetica"/>
              </a:rPr>
              <a:t>           </a:t>
            </a:r>
            <a:r>
              <a:rPr lang="en-US" sz="3200" b="1" dirty="0">
                <a:latin typeface="Helvetica"/>
                <a:ea typeface="Tahoma"/>
                <a:cs typeface="Helvetica"/>
              </a:rPr>
              <a:t>Facilitation Exercises</a:t>
            </a:r>
            <a:endParaRPr lang="en-US" sz="3600" dirty="0"/>
          </a:p>
        </p:txBody>
      </p:sp>
      <p:sp>
        <p:nvSpPr>
          <p:cNvPr id="13" name="Title 11">
            <a:extLst>
              <a:ext uri="{FF2B5EF4-FFF2-40B4-BE49-F238E27FC236}">
                <a16:creationId xmlns:a16="http://schemas.microsoft.com/office/drawing/2014/main" id="{974AB6FD-7CC7-9920-DF4C-2D5CF6FC7C61}"/>
              </a:ext>
            </a:extLst>
          </p:cNvPr>
          <p:cNvSpPr txBox="1">
            <a:spLocks/>
          </p:cNvSpPr>
          <p:nvPr/>
        </p:nvSpPr>
        <p:spPr>
          <a:xfrm>
            <a:off x="-478124" y="390580"/>
            <a:ext cx="12192000" cy="5300124"/>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lvl="2"/>
            <a:r>
              <a:rPr lang="en-US" sz="8000" dirty="0">
                <a:latin typeface="Helvetica"/>
                <a:cs typeface="Helvetica"/>
              </a:rPr>
              <a:t>Let’s Practice</a:t>
            </a:r>
          </a:p>
        </p:txBody>
      </p:sp>
      <p:sp>
        <p:nvSpPr>
          <p:cNvPr id="8" name="Title 11">
            <a:extLst>
              <a:ext uri="{FF2B5EF4-FFF2-40B4-BE49-F238E27FC236}">
                <a16:creationId xmlns:a16="http://schemas.microsoft.com/office/drawing/2014/main" id="{5F3CC2D4-03E7-045D-3EBA-AFE2B42E5FD5}"/>
              </a:ext>
            </a:extLst>
          </p:cNvPr>
          <p:cNvSpPr>
            <a:spLocks noGrp="1"/>
          </p:cNvSpPr>
          <p:nvPr>
            <p:ph type="title"/>
          </p:nvPr>
        </p:nvSpPr>
        <p:spPr>
          <a:xfrm>
            <a:off x="0" y="122268"/>
            <a:ext cx="12192000" cy="731520"/>
          </a:xfrm>
        </p:spPr>
        <p:txBody>
          <a:bodyPr>
            <a:noAutofit/>
          </a:bodyPr>
          <a:lstStyle/>
          <a:p>
            <a:r>
              <a:rPr lang="en-US" b="1" dirty="0">
                <a:latin typeface="Helvetica" pitchFamily="2" charset="0"/>
                <a:cs typeface="Avenir Light"/>
              </a:rPr>
              <a:t>FACILITATING YOUR GROUP</a:t>
            </a:r>
          </a:p>
        </p:txBody>
      </p:sp>
    </p:spTree>
    <p:extLst>
      <p:ext uri="{BB962C8B-B14F-4D97-AF65-F5344CB8AC3E}">
        <p14:creationId xmlns:p14="http://schemas.microsoft.com/office/powerpoint/2010/main" val="42810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32616E3-A658-403D-7234-62FD7D0FA99F}"/>
            </a:ext>
          </a:extLst>
        </p:cNvPr>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3C67BAE-ABF6-2146-9677-D94072B2C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pic>
        <p:nvPicPr>
          <p:cNvPr id="9" name="Picture 8" descr="A group of people sitting around a table&#10;&#10;Description automatically generated">
            <a:extLst>
              <a:ext uri="{FF2B5EF4-FFF2-40B4-BE49-F238E27FC236}">
                <a16:creationId xmlns:a16="http://schemas.microsoft.com/office/drawing/2014/main" id="{B61C4CCD-3F2E-70FC-4C9B-C02F1907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a:extLst>
              <a:ext uri="{FF2B5EF4-FFF2-40B4-BE49-F238E27FC236}">
                <a16:creationId xmlns:a16="http://schemas.microsoft.com/office/drawing/2014/main" id="{2BA877D6-6356-B583-3DA3-1BC6A4D4D530}"/>
              </a:ext>
            </a:extLst>
          </p:cNvPr>
          <p:cNvSpPr txBox="1">
            <a:spLocks/>
          </p:cNvSpPr>
          <p:nvPr/>
        </p:nvSpPr>
        <p:spPr>
          <a:xfrm>
            <a:off x="14288" y="988179"/>
            <a:ext cx="12163424" cy="447429"/>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rgbClr val="FFFFFF"/>
                </a:solidFill>
                <a:latin typeface="Helvetica"/>
                <a:ea typeface="Tahoma"/>
                <a:cs typeface="Helvetica"/>
              </a:rPr>
              <a:t>           </a:t>
            </a:r>
            <a:r>
              <a:rPr lang="en-US" sz="3200" b="1" dirty="0">
                <a:latin typeface="Helvetica"/>
                <a:ea typeface="Tahoma"/>
                <a:cs typeface="Helvetica"/>
              </a:rPr>
              <a:t>Facilitation Exercises</a:t>
            </a:r>
            <a:endParaRPr lang="en-US" sz="3600" dirty="0"/>
          </a:p>
        </p:txBody>
      </p:sp>
      <p:sp>
        <p:nvSpPr>
          <p:cNvPr id="13" name="Title 11">
            <a:extLst>
              <a:ext uri="{FF2B5EF4-FFF2-40B4-BE49-F238E27FC236}">
                <a16:creationId xmlns:a16="http://schemas.microsoft.com/office/drawing/2014/main" id="{974AB6FD-7CC7-9920-DF4C-2D5CF6FC7C61}"/>
              </a:ext>
            </a:extLst>
          </p:cNvPr>
          <p:cNvSpPr txBox="1">
            <a:spLocks/>
          </p:cNvSpPr>
          <p:nvPr/>
        </p:nvSpPr>
        <p:spPr>
          <a:xfrm>
            <a:off x="-478124" y="390580"/>
            <a:ext cx="12192000" cy="5300124"/>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1428750" lvl="2" indent="-514350">
              <a:buAutoNum type="arabicPeriod"/>
            </a:pPr>
            <a:r>
              <a:rPr lang="en-US" sz="4000" dirty="0">
                <a:latin typeface="Helvetica"/>
                <a:cs typeface="Helvetica"/>
              </a:rPr>
              <a:t>Make Observations</a:t>
            </a:r>
          </a:p>
          <a:p>
            <a:pPr marL="1428750" lvl="2" indent="-514350">
              <a:buAutoNum type="arabicPeriod"/>
            </a:pPr>
            <a:r>
              <a:rPr lang="en-US" sz="4000" dirty="0">
                <a:latin typeface="Helvetica"/>
                <a:cs typeface="Helvetica"/>
              </a:rPr>
              <a:t>Closed-ended to Open-ended Questions</a:t>
            </a:r>
          </a:p>
          <a:p>
            <a:pPr marL="1428750" lvl="2" indent="-514350">
              <a:buAutoNum type="arabicPeriod"/>
            </a:pPr>
            <a:r>
              <a:rPr lang="en-US" sz="4000" dirty="0">
                <a:latin typeface="Helvetica"/>
                <a:cs typeface="Helvetica"/>
              </a:rPr>
              <a:t>Addressing the derailing question</a:t>
            </a:r>
          </a:p>
          <a:p>
            <a:pPr marL="1428750" lvl="2" indent="-514350">
              <a:buAutoNum type="arabicPeriod"/>
            </a:pPr>
            <a:r>
              <a:rPr lang="en-US" sz="4000" dirty="0">
                <a:latin typeface="Helvetica"/>
                <a:cs typeface="Helvetica"/>
              </a:rPr>
              <a:t>The Talker</a:t>
            </a:r>
          </a:p>
        </p:txBody>
      </p:sp>
      <p:sp>
        <p:nvSpPr>
          <p:cNvPr id="8" name="Title 11">
            <a:extLst>
              <a:ext uri="{FF2B5EF4-FFF2-40B4-BE49-F238E27FC236}">
                <a16:creationId xmlns:a16="http://schemas.microsoft.com/office/drawing/2014/main" id="{5F3CC2D4-03E7-045D-3EBA-AFE2B42E5FD5}"/>
              </a:ext>
            </a:extLst>
          </p:cNvPr>
          <p:cNvSpPr>
            <a:spLocks noGrp="1"/>
          </p:cNvSpPr>
          <p:nvPr>
            <p:ph type="title"/>
          </p:nvPr>
        </p:nvSpPr>
        <p:spPr>
          <a:xfrm>
            <a:off x="0" y="122268"/>
            <a:ext cx="12192000" cy="731520"/>
          </a:xfrm>
        </p:spPr>
        <p:txBody>
          <a:bodyPr>
            <a:noAutofit/>
          </a:bodyPr>
          <a:lstStyle/>
          <a:p>
            <a:r>
              <a:rPr lang="en-US" b="1" dirty="0">
                <a:latin typeface="Helvetica" pitchFamily="2" charset="0"/>
                <a:cs typeface="Avenir Light"/>
              </a:rPr>
              <a:t>FACILITATING YOUR GROUP</a:t>
            </a:r>
          </a:p>
        </p:txBody>
      </p:sp>
    </p:spTree>
    <p:extLst>
      <p:ext uri="{BB962C8B-B14F-4D97-AF65-F5344CB8AC3E}">
        <p14:creationId xmlns:p14="http://schemas.microsoft.com/office/powerpoint/2010/main" val="1554747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32616E3-A658-403D-7234-62FD7D0FA99F}"/>
            </a:ext>
          </a:extLst>
        </p:cNvPr>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3C67BAE-ABF6-2146-9677-D94072B2C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pic>
        <p:nvPicPr>
          <p:cNvPr id="9" name="Picture 8" descr="A group of people sitting around a table&#10;&#10;Description automatically generated">
            <a:extLst>
              <a:ext uri="{FF2B5EF4-FFF2-40B4-BE49-F238E27FC236}">
                <a16:creationId xmlns:a16="http://schemas.microsoft.com/office/drawing/2014/main" id="{B61C4CCD-3F2E-70FC-4C9B-C02F1907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a:extLst>
              <a:ext uri="{FF2B5EF4-FFF2-40B4-BE49-F238E27FC236}">
                <a16:creationId xmlns:a16="http://schemas.microsoft.com/office/drawing/2014/main" id="{2BA877D6-6356-B583-3DA3-1BC6A4D4D530}"/>
              </a:ext>
            </a:extLst>
          </p:cNvPr>
          <p:cNvSpPr txBox="1">
            <a:spLocks/>
          </p:cNvSpPr>
          <p:nvPr/>
        </p:nvSpPr>
        <p:spPr>
          <a:xfrm>
            <a:off x="14288" y="988179"/>
            <a:ext cx="12163424" cy="447429"/>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rgbClr val="FFFFFF"/>
                </a:solidFill>
                <a:latin typeface="Helvetica"/>
                <a:ea typeface="Tahoma"/>
                <a:cs typeface="Helvetica"/>
              </a:rPr>
              <a:t>           </a:t>
            </a:r>
            <a:r>
              <a:rPr lang="en-US" sz="3200" b="1" dirty="0">
                <a:latin typeface="Helvetica"/>
                <a:ea typeface="Tahoma"/>
                <a:cs typeface="Helvetica"/>
              </a:rPr>
              <a:t>Facilitation Exercise: 1 Timothy 2:1-7 ESV</a:t>
            </a:r>
            <a:endParaRPr lang="en-US" sz="3600" dirty="0"/>
          </a:p>
        </p:txBody>
      </p:sp>
      <p:sp>
        <p:nvSpPr>
          <p:cNvPr id="13" name="Title 11">
            <a:extLst>
              <a:ext uri="{FF2B5EF4-FFF2-40B4-BE49-F238E27FC236}">
                <a16:creationId xmlns:a16="http://schemas.microsoft.com/office/drawing/2014/main" id="{974AB6FD-7CC7-9920-DF4C-2D5CF6FC7C61}"/>
              </a:ext>
            </a:extLst>
          </p:cNvPr>
          <p:cNvSpPr txBox="1">
            <a:spLocks/>
          </p:cNvSpPr>
          <p:nvPr/>
        </p:nvSpPr>
        <p:spPr>
          <a:xfrm>
            <a:off x="-525625" y="1435609"/>
            <a:ext cx="12192000" cy="5300124"/>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lvl="2"/>
            <a:r>
              <a:rPr lang="en-US" sz="2800" dirty="0">
                <a:latin typeface="Helvetica"/>
                <a:cs typeface="Helvetica"/>
              </a:rPr>
              <a:t>First of all, then, I urge that supplications, prayers, intercessions, and thanksgivings be made for all people, 2 for kings and all who are in high positions, that we may lead a peaceful and quiet life, godly and dignified in every way. 3 This is good, and it is pleasing in the sight of God our Savior, 4 who desires all people to be saved and to come to the knowledge of the truth. 5 For there is one God, and there is one mediator between God and men, the man Christ Jesus, 6 who gave himself as a ransom for all, which is the testimony given at the proper time. 7 For this I was appointed a preacher and an apostle (I am telling the truth, I am not lying), a teacher of the Gentiles in faith and truth.</a:t>
            </a:r>
          </a:p>
        </p:txBody>
      </p:sp>
      <p:sp>
        <p:nvSpPr>
          <p:cNvPr id="8" name="Title 11">
            <a:extLst>
              <a:ext uri="{FF2B5EF4-FFF2-40B4-BE49-F238E27FC236}">
                <a16:creationId xmlns:a16="http://schemas.microsoft.com/office/drawing/2014/main" id="{5F3CC2D4-03E7-045D-3EBA-AFE2B42E5FD5}"/>
              </a:ext>
            </a:extLst>
          </p:cNvPr>
          <p:cNvSpPr>
            <a:spLocks noGrp="1"/>
          </p:cNvSpPr>
          <p:nvPr>
            <p:ph type="title"/>
          </p:nvPr>
        </p:nvSpPr>
        <p:spPr>
          <a:xfrm>
            <a:off x="0" y="122268"/>
            <a:ext cx="12192000" cy="731520"/>
          </a:xfrm>
        </p:spPr>
        <p:txBody>
          <a:bodyPr>
            <a:noAutofit/>
          </a:bodyPr>
          <a:lstStyle/>
          <a:p>
            <a:r>
              <a:rPr lang="en-US" b="1" dirty="0">
                <a:latin typeface="Helvetica" pitchFamily="2" charset="0"/>
                <a:cs typeface="Avenir Light"/>
              </a:rPr>
              <a:t>FACILITATING YOUR GROUP</a:t>
            </a:r>
          </a:p>
        </p:txBody>
      </p:sp>
    </p:spTree>
    <p:extLst>
      <p:ext uri="{BB962C8B-B14F-4D97-AF65-F5344CB8AC3E}">
        <p14:creationId xmlns:p14="http://schemas.microsoft.com/office/powerpoint/2010/main" val="521112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32616E3-A658-403D-7234-62FD7D0FA99F}"/>
            </a:ext>
          </a:extLst>
        </p:cNvPr>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3C67BAE-ABF6-2146-9677-D94072B2C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pic>
        <p:nvPicPr>
          <p:cNvPr id="9" name="Picture 8" descr="A group of people sitting around a table&#10;&#10;Description automatically generated">
            <a:extLst>
              <a:ext uri="{FF2B5EF4-FFF2-40B4-BE49-F238E27FC236}">
                <a16:creationId xmlns:a16="http://schemas.microsoft.com/office/drawing/2014/main" id="{B61C4CCD-3F2E-70FC-4C9B-C02F1907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8" y="0"/>
            <a:ext cx="12192000" cy="6858000"/>
          </a:xfrm>
          <a:prstGeom prst="rect">
            <a:avLst/>
          </a:prstGeom>
        </p:spPr>
      </p:pic>
      <p:sp>
        <p:nvSpPr>
          <p:cNvPr id="10" name="Title 11">
            <a:extLst>
              <a:ext uri="{FF2B5EF4-FFF2-40B4-BE49-F238E27FC236}">
                <a16:creationId xmlns:a16="http://schemas.microsoft.com/office/drawing/2014/main" id="{2BA877D6-6356-B583-3DA3-1BC6A4D4D530}"/>
              </a:ext>
            </a:extLst>
          </p:cNvPr>
          <p:cNvSpPr txBox="1">
            <a:spLocks/>
          </p:cNvSpPr>
          <p:nvPr/>
        </p:nvSpPr>
        <p:spPr>
          <a:xfrm>
            <a:off x="14288" y="988179"/>
            <a:ext cx="12163424" cy="447429"/>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rgbClr val="FFFFFF"/>
                </a:solidFill>
                <a:latin typeface="Helvetica"/>
                <a:ea typeface="Tahoma"/>
                <a:cs typeface="Helvetica"/>
              </a:rPr>
              <a:t>           </a:t>
            </a:r>
            <a:r>
              <a:rPr lang="en-US" sz="3200" b="1" dirty="0">
                <a:latin typeface="Helvetica"/>
                <a:ea typeface="Tahoma"/>
                <a:cs typeface="Helvetica"/>
              </a:rPr>
              <a:t>Facilitation Exercise: 10 Observations</a:t>
            </a:r>
            <a:endParaRPr lang="en-US" sz="3600" dirty="0"/>
          </a:p>
        </p:txBody>
      </p:sp>
      <p:sp>
        <p:nvSpPr>
          <p:cNvPr id="13" name="Title 11">
            <a:extLst>
              <a:ext uri="{FF2B5EF4-FFF2-40B4-BE49-F238E27FC236}">
                <a16:creationId xmlns:a16="http://schemas.microsoft.com/office/drawing/2014/main" id="{974AB6FD-7CC7-9920-DF4C-2D5CF6FC7C61}"/>
              </a:ext>
            </a:extLst>
          </p:cNvPr>
          <p:cNvSpPr txBox="1">
            <a:spLocks/>
          </p:cNvSpPr>
          <p:nvPr/>
        </p:nvSpPr>
        <p:spPr>
          <a:xfrm>
            <a:off x="-525625" y="1435609"/>
            <a:ext cx="12192000" cy="5300124"/>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lvl="2"/>
            <a:endParaRPr lang="en-US" sz="2800" dirty="0">
              <a:latin typeface="Helvetica"/>
              <a:cs typeface="Helvetica"/>
            </a:endParaRPr>
          </a:p>
        </p:txBody>
      </p:sp>
      <p:sp>
        <p:nvSpPr>
          <p:cNvPr id="8" name="Title 11">
            <a:extLst>
              <a:ext uri="{FF2B5EF4-FFF2-40B4-BE49-F238E27FC236}">
                <a16:creationId xmlns:a16="http://schemas.microsoft.com/office/drawing/2014/main" id="{5F3CC2D4-03E7-045D-3EBA-AFE2B42E5FD5}"/>
              </a:ext>
            </a:extLst>
          </p:cNvPr>
          <p:cNvSpPr>
            <a:spLocks noGrp="1"/>
          </p:cNvSpPr>
          <p:nvPr>
            <p:ph type="title"/>
          </p:nvPr>
        </p:nvSpPr>
        <p:spPr>
          <a:xfrm>
            <a:off x="0" y="122268"/>
            <a:ext cx="12192000" cy="731520"/>
          </a:xfrm>
        </p:spPr>
        <p:txBody>
          <a:bodyPr>
            <a:noAutofit/>
          </a:bodyPr>
          <a:lstStyle/>
          <a:p>
            <a:r>
              <a:rPr lang="en-US" b="1" dirty="0">
                <a:latin typeface="Helvetica" pitchFamily="2" charset="0"/>
                <a:cs typeface="Avenir Light"/>
              </a:rPr>
              <a:t>FACILITATING YOUR GROUP</a:t>
            </a:r>
          </a:p>
        </p:txBody>
      </p:sp>
      <p:sp>
        <p:nvSpPr>
          <p:cNvPr id="3" name="TextBox 2">
            <a:extLst>
              <a:ext uri="{FF2B5EF4-FFF2-40B4-BE49-F238E27FC236}">
                <a16:creationId xmlns:a16="http://schemas.microsoft.com/office/drawing/2014/main" id="{A9AADBDE-8E13-8BCF-9880-32BBCF2BAB7E}"/>
              </a:ext>
            </a:extLst>
          </p:cNvPr>
          <p:cNvSpPr txBox="1"/>
          <p:nvPr/>
        </p:nvSpPr>
        <p:spPr>
          <a:xfrm>
            <a:off x="448056" y="1353312"/>
            <a:ext cx="10991088" cy="5724644"/>
          </a:xfrm>
          <a:prstGeom prst="rect">
            <a:avLst/>
          </a:prstGeom>
          <a:noFill/>
        </p:spPr>
        <p:txBody>
          <a:bodyPr wrap="square">
            <a:spAutoFit/>
          </a:bodyPr>
          <a:lstStyle/>
          <a:p>
            <a:endParaRPr lang="en-US" dirty="0"/>
          </a:p>
          <a:p>
            <a:r>
              <a:rPr lang="en-US" sz="2800" dirty="0"/>
              <a:t>1.</a:t>
            </a:r>
          </a:p>
          <a:p>
            <a:r>
              <a:rPr lang="en-US" sz="2800" dirty="0"/>
              <a:t>2.</a:t>
            </a:r>
          </a:p>
          <a:p>
            <a:r>
              <a:rPr lang="en-US" sz="2800" dirty="0"/>
              <a:t>3.</a:t>
            </a:r>
          </a:p>
          <a:p>
            <a:r>
              <a:rPr lang="en-US" sz="2800" dirty="0"/>
              <a:t>4.</a:t>
            </a:r>
          </a:p>
          <a:p>
            <a:r>
              <a:rPr lang="en-US" sz="2800" dirty="0"/>
              <a:t>5.</a:t>
            </a:r>
          </a:p>
          <a:p>
            <a:r>
              <a:rPr lang="en-US" sz="2800" dirty="0"/>
              <a:t>6.</a:t>
            </a:r>
          </a:p>
          <a:p>
            <a:r>
              <a:rPr lang="en-US" sz="2800" dirty="0"/>
              <a:t>7.</a:t>
            </a:r>
          </a:p>
          <a:p>
            <a:r>
              <a:rPr lang="en-US" sz="2800" dirty="0"/>
              <a:t>8.</a:t>
            </a:r>
          </a:p>
          <a:p>
            <a:r>
              <a:rPr lang="en-US" sz="2800" dirty="0"/>
              <a:t>9.</a:t>
            </a:r>
          </a:p>
          <a:p>
            <a:r>
              <a:rPr lang="en-US" sz="2800" dirty="0"/>
              <a:t>10.</a:t>
            </a:r>
          </a:p>
          <a:p>
            <a:endParaRPr lang="en-US" sz="4400" dirty="0"/>
          </a:p>
          <a:p>
            <a:endParaRPr lang="en-US" sz="2400" dirty="0"/>
          </a:p>
        </p:txBody>
      </p:sp>
    </p:spTree>
    <p:extLst>
      <p:ext uri="{BB962C8B-B14F-4D97-AF65-F5344CB8AC3E}">
        <p14:creationId xmlns:p14="http://schemas.microsoft.com/office/powerpoint/2010/main" val="306940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group of people sitting around a table&#10;&#10;Description automatically generated">
            <a:extLst>
              <a:ext uri="{FF2B5EF4-FFF2-40B4-BE49-F238E27FC236}">
                <a16:creationId xmlns:a16="http://schemas.microsoft.com/office/drawing/2014/main" id="{5B615358-7D32-CF4F-A6DB-9D3DF5F6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630074" y="1154433"/>
            <a:ext cx="10931857" cy="14391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600" b="1">
                <a:latin typeface="Helvetica" pitchFamily="2" charset="0"/>
                <a:cs typeface="Avenir Light"/>
              </a:rPr>
              <a:t>Groups help us to fulfill the Core Values of Grace Community Church:</a:t>
            </a:r>
          </a:p>
        </p:txBody>
      </p:sp>
      <p:sp>
        <p:nvSpPr>
          <p:cNvPr id="9" name="Title 11">
            <a:extLst>
              <a:ext uri="{FF2B5EF4-FFF2-40B4-BE49-F238E27FC236}">
                <a16:creationId xmlns:a16="http://schemas.microsoft.com/office/drawing/2014/main" id="{AFB42218-D3FB-8F48-ABAC-C342BA8B65A5}"/>
              </a:ext>
            </a:extLst>
          </p:cNvPr>
          <p:cNvSpPr txBox="1">
            <a:spLocks/>
          </p:cNvSpPr>
          <p:nvPr/>
        </p:nvSpPr>
        <p:spPr>
          <a:xfrm>
            <a:off x="630071" y="2997658"/>
            <a:ext cx="10931857" cy="30004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571500" indent="-571500" algn="l">
              <a:buFont typeface="Arial" panose="020B0604020202020204" pitchFamily="34" charset="0"/>
              <a:buChar char="•"/>
            </a:pPr>
            <a:r>
              <a:rPr lang="en-US" sz="3600" dirty="0">
                <a:latin typeface="Helvetica"/>
                <a:ea typeface="Tahoma"/>
                <a:cs typeface="Avenir Light"/>
              </a:rPr>
              <a:t>Put God First</a:t>
            </a:r>
          </a:p>
          <a:p>
            <a:pPr marL="571500" indent="-571500" algn="l">
              <a:buFont typeface="Arial" panose="020B0604020202020204" pitchFamily="34" charset="0"/>
              <a:buChar char="•"/>
            </a:pPr>
            <a:r>
              <a:rPr lang="en-US" sz="3600" dirty="0">
                <a:latin typeface="Helvetica"/>
                <a:ea typeface="Tahoma"/>
                <a:cs typeface="Avenir Light"/>
              </a:rPr>
              <a:t>Champion Family</a:t>
            </a:r>
          </a:p>
          <a:p>
            <a:pPr marL="571500" indent="-571500" algn="l">
              <a:buFont typeface="Arial" panose="020B0604020202020204" pitchFamily="34" charset="0"/>
              <a:buChar char="•"/>
            </a:pPr>
            <a:r>
              <a:rPr lang="en-US" sz="4000" b="1" dirty="0">
                <a:latin typeface="Helvetica"/>
                <a:ea typeface="Tahoma"/>
                <a:cs typeface="Avenir Light"/>
              </a:rPr>
              <a:t>Build Community</a:t>
            </a:r>
          </a:p>
          <a:p>
            <a:pPr marL="571500" indent="-571500" algn="l">
              <a:buFont typeface="Arial" panose="020B0604020202020204" pitchFamily="34" charset="0"/>
              <a:buChar char="•"/>
            </a:pPr>
            <a:r>
              <a:rPr lang="en-US" sz="3600" dirty="0">
                <a:latin typeface="Helvetica"/>
                <a:ea typeface="Tahoma"/>
                <a:cs typeface="Helvetica"/>
              </a:rPr>
              <a:t>Live a Life of Worship</a:t>
            </a:r>
            <a:endParaRPr lang="en-US" sz="3600" dirty="0">
              <a:latin typeface="Helvetica"/>
              <a:ea typeface="Tahoma"/>
              <a:cs typeface="Avenir Light"/>
            </a:endParaRPr>
          </a:p>
          <a:p>
            <a:pPr marL="571500" indent="-571500" algn="l">
              <a:buFont typeface="Arial" panose="020B0604020202020204" pitchFamily="34" charset="0"/>
              <a:buChar char="•"/>
            </a:pPr>
            <a:r>
              <a:rPr lang="en-US" sz="3600" dirty="0">
                <a:latin typeface="Helvetica"/>
                <a:ea typeface="Tahoma"/>
                <a:cs typeface="Avenir Light"/>
              </a:rPr>
              <a:t>Reach Beyond Our Walls</a:t>
            </a:r>
          </a:p>
          <a:p>
            <a:pPr marL="571500" indent="-571500" algn="l">
              <a:buFontTx/>
              <a:buChar char="-"/>
            </a:pPr>
            <a:endParaRPr lang="en-US" sz="3600" b="1" u="sng" dirty="0">
              <a:latin typeface="Helvetica" pitchFamily="2" charset="0"/>
              <a:cs typeface="Avenir Light"/>
            </a:endParaRPr>
          </a:p>
          <a:p>
            <a:pPr algn="l"/>
            <a:endParaRPr lang="en-US" sz="3600" b="1" dirty="0">
              <a:solidFill>
                <a:schemeClr val="bg1"/>
              </a:solidFill>
              <a:latin typeface="Helvetica" pitchFamily="2" charset="0"/>
              <a:cs typeface="Avenir Light"/>
            </a:endParaRPr>
          </a:p>
        </p:txBody>
      </p:sp>
      <p:sp>
        <p:nvSpPr>
          <p:cNvPr id="8" name="Title 11">
            <a:extLst>
              <a:ext uri="{FF2B5EF4-FFF2-40B4-BE49-F238E27FC236}">
                <a16:creationId xmlns:a16="http://schemas.microsoft.com/office/drawing/2014/main" id="{3B31AE61-3106-0C48-BAF4-75F9C7765F76}"/>
              </a:ext>
            </a:extLst>
          </p:cNvPr>
          <p:cNvSpPr txBox="1">
            <a:spLocks/>
          </p:cNvSpPr>
          <p:nvPr/>
        </p:nvSpPr>
        <p:spPr>
          <a:xfrm>
            <a:off x="0" y="122268"/>
            <a:ext cx="12192000" cy="7315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latin typeface="Helvetica" pitchFamily="2" charset="0"/>
                <a:cs typeface="Avenir Light"/>
              </a:rPr>
              <a:t>WHY ARE GROUPS IMPORTANT?</a:t>
            </a:r>
          </a:p>
        </p:txBody>
      </p:sp>
      <p:pic>
        <p:nvPicPr>
          <p:cNvPr id="5" name="Picture 4" descr="Text&#10;&#10;Description automatically generated">
            <a:extLst>
              <a:ext uri="{FF2B5EF4-FFF2-40B4-BE49-F238E27FC236}">
                <a16:creationId xmlns:a16="http://schemas.microsoft.com/office/drawing/2014/main" id="{FC7D3DC1-EA56-A546-BA12-4E25EC61E2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7441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32616E3-A658-403D-7234-62FD7D0FA99F}"/>
            </a:ext>
          </a:extLst>
        </p:cNvPr>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3C67BAE-ABF6-2146-9677-D94072B2C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pic>
        <p:nvPicPr>
          <p:cNvPr id="9" name="Picture 8" descr="A group of people sitting around a table&#10;&#10;Description automatically generated">
            <a:extLst>
              <a:ext uri="{FF2B5EF4-FFF2-40B4-BE49-F238E27FC236}">
                <a16:creationId xmlns:a16="http://schemas.microsoft.com/office/drawing/2014/main" id="{B61C4CCD-3F2E-70FC-4C9B-C02F1907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8" y="0"/>
            <a:ext cx="12192000" cy="6858000"/>
          </a:xfrm>
          <a:prstGeom prst="rect">
            <a:avLst/>
          </a:prstGeom>
        </p:spPr>
      </p:pic>
      <p:sp>
        <p:nvSpPr>
          <p:cNvPr id="10" name="Title 11">
            <a:extLst>
              <a:ext uri="{FF2B5EF4-FFF2-40B4-BE49-F238E27FC236}">
                <a16:creationId xmlns:a16="http://schemas.microsoft.com/office/drawing/2014/main" id="{2BA877D6-6356-B583-3DA3-1BC6A4D4D530}"/>
              </a:ext>
            </a:extLst>
          </p:cNvPr>
          <p:cNvSpPr txBox="1">
            <a:spLocks/>
          </p:cNvSpPr>
          <p:nvPr/>
        </p:nvSpPr>
        <p:spPr>
          <a:xfrm>
            <a:off x="14288" y="988179"/>
            <a:ext cx="12163424" cy="447429"/>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rgbClr val="FFFFFF"/>
                </a:solidFill>
                <a:latin typeface="Helvetica"/>
                <a:ea typeface="Tahoma"/>
                <a:cs typeface="Helvetica"/>
              </a:rPr>
              <a:t>           </a:t>
            </a:r>
            <a:r>
              <a:rPr lang="en-US" sz="3200" b="1" dirty="0">
                <a:latin typeface="Helvetica"/>
                <a:ea typeface="Tahoma"/>
                <a:cs typeface="Helvetica"/>
              </a:rPr>
              <a:t>Facilitation Exercise: Closed-ended to open-ended</a:t>
            </a:r>
            <a:endParaRPr lang="en-US" sz="3600" dirty="0"/>
          </a:p>
        </p:txBody>
      </p:sp>
      <p:sp>
        <p:nvSpPr>
          <p:cNvPr id="13" name="Title 11">
            <a:extLst>
              <a:ext uri="{FF2B5EF4-FFF2-40B4-BE49-F238E27FC236}">
                <a16:creationId xmlns:a16="http://schemas.microsoft.com/office/drawing/2014/main" id="{974AB6FD-7CC7-9920-DF4C-2D5CF6FC7C61}"/>
              </a:ext>
            </a:extLst>
          </p:cNvPr>
          <p:cNvSpPr txBox="1">
            <a:spLocks/>
          </p:cNvSpPr>
          <p:nvPr/>
        </p:nvSpPr>
        <p:spPr>
          <a:xfrm>
            <a:off x="-525625" y="1435609"/>
            <a:ext cx="12192000" cy="5300124"/>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lvl="2"/>
            <a:endParaRPr lang="en-US" sz="2800" dirty="0">
              <a:latin typeface="Helvetica"/>
              <a:cs typeface="Helvetica"/>
            </a:endParaRPr>
          </a:p>
        </p:txBody>
      </p:sp>
      <p:sp>
        <p:nvSpPr>
          <p:cNvPr id="8" name="Title 11">
            <a:extLst>
              <a:ext uri="{FF2B5EF4-FFF2-40B4-BE49-F238E27FC236}">
                <a16:creationId xmlns:a16="http://schemas.microsoft.com/office/drawing/2014/main" id="{5F3CC2D4-03E7-045D-3EBA-AFE2B42E5FD5}"/>
              </a:ext>
            </a:extLst>
          </p:cNvPr>
          <p:cNvSpPr>
            <a:spLocks noGrp="1"/>
          </p:cNvSpPr>
          <p:nvPr>
            <p:ph type="title"/>
          </p:nvPr>
        </p:nvSpPr>
        <p:spPr>
          <a:xfrm>
            <a:off x="0" y="122268"/>
            <a:ext cx="12192000" cy="731520"/>
          </a:xfrm>
        </p:spPr>
        <p:txBody>
          <a:bodyPr>
            <a:noAutofit/>
          </a:bodyPr>
          <a:lstStyle/>
          <a:p>
            <a:r>
              <a:rPr lang="en-US" b="1" dirty="0">
                <a:latin typeface="Helvetica" pitchFamily="2" charset="0"/>
                <a:cs typeface="Avenir Light"/>
              </a:rPr>
              <a:t>FACILITATING YOUR GROUP</a:t>
            </a:r>
          </a:p>
        </p:txBody>
      </p:sp>
      <p:sp>
        <p:nvSpPr>
          <p:cNvPr id="3" name="TextBox 2">
            <a:extLst>
              <a:ext uri="{FF2B5EF4-FFF2-40B4-BE49-F238E27FC236}">
                <a16:creationId xmlns:a16="http://schemas.microsoft.com/office/drawing/2014/main" id="{A9AADBDE-8E13-8BCF-9880-32BBCF2BAB7E}"/>
              </a:ext>
            </a:extLst>
          </p:cNvPr>
          <p:cNvSpPr txBox="1"/>
          <p:nvPr/>
        </p:nvSpPr>
        <p:spPr>
          <a:xfrm>
            <a:off x="448056" y="1353312"/>
            <a:ext cx="10991088" cy="2092881"/>
          </a:xfrm>
          <a:prstGeom prst="rect">
            <a:avLst/>
          </a:prstGeom>
          <a:noFill/>
        </p:spPr>
        <p:txBody>
          <a:bodyPr wrap="square">
            <a:spAutoFit/>
          </a:bodyPr>
          <a:lstStyle/>
          <a:p>
            <a:endParaRPr lang="en-US" dirty="0"/>
          </a:p>
          <a:p>
            <a:r>
              <a:rPr lang="en-US" sz="4400" dirty="0"/>
              <a:t>Does 1 Timothy 2:1 instruct believers to pray for all people?</a:t>
            </a:r>
          </a:p>
          <a:p>
            <a:endParaRPr lang="en-US" sz="2400" dirty="0"/>
          </a:p>
        </p:txBody>
      </p:sp>
    </p:spTree>
    <p:extLst>
      <p:ext uri="{BB962C8B-B14F-4D97-AF65-F5344CB8AC3E}">
        <p14:creationId xmlns:p14="http://schemas.microsoft.com/office/powerpoint/2010/main" val="4204642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32616E3-A658-403D-7234-62FD7D0FA99F}"/>
            </a:ext>
          </a:extLst>
        </p:cNvPr>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3C67BAE-ABF6-2146-9677-D94072B2C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pic>
        <p:nvPicPr>
          <p:cNvPr id="9" name="Picture 8" descr="A group of people sitting around a table&#10;&#10;Description automatically generated">
            <a:extLst>
              <a:ext uri="{FF2B5EF4-FFF2-40B4-BE49-F238E27FC236}">
                <a16:creationId xmlns:a16="http://schemas.microsoft.com/office/drawing/2014/main" id="{B61C4CCD-3F2E-70FC-4C9B-C02F1907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8" y="0"/>
            <a:ext cx="12192000" cy="6858000"/>
          </a:xfrm>
          <a:prstGeom prst="rect">
            <a:avLst/>
          </a:prstGeom>
        </p:spPr>
      </p:pic>
      <p:sp>
        <p:nvSpPr>
          <p:cNvPr id="10" name="Title 11">
            <a:extLst>
              <a:ext uri="{FF2B5EF4-FFF2-40B4-BE49-F238E27FC236}">
                <a16:creationId xmlns:a16="http://schemas.microsoft.com/office/drawing/2014/main" id="{2BA877D6-6356-B583-3DA3-1BC6A4D4D530}"/>
              </a:ext>
            </a:extLst>
          </p:cNvPr>
          <p:cNvSpPr txBox="1">
            <a:spLocks/>
          </p:cNvSpPr>
          <p:nvPr/>
        </p:nvSpPr>
        <p:spPr>
          <a:xfrm>
            <a:off x="14288" y="988179"/>
            <a:ext cx="12163424" cy="447429"/>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rgbClr val="FFFFFF"/>
                </a:solidFill>
                <a:latin typeface="Helvetica"/>
                <a:ea typeface="Tahoma"/>
                <a:cs typeface="Helvetica"/>
              </a:rPr>
              <a:t>           </a:t>
            </a:r>
            <a:r>
              <a:rPr lang="en-US" sz="3200" b="1" dirty="0">
                <a:latin typeface="Helvetica"/>
                <a:ea typeface="Tahoma"/>
                <a:cs typeface="Helvetica"/>
              </a:rPr>
              <a:t>Facilitation Exercise: Closed-ended to open-ended</a:t>
            </a:r>
            <a:endParaRPr lang="en-US" sz="3600" dirty="0"/>
          </a:p>
        </p:txBody>
      </p:sp>
      <p:sp>
        <p:nvSpPr>
          <p:cNvPr id="13" name="Title 11">
            <a:extLst>
              <a:ext uri="{FF2B5EF4-FFF2-40B4-BE49-F238E27FC236}">
                <a16:creationId xmlns:a16="http://schemas.microsoft.com/office/drawing/2014/main" id="{974AB6FD-7CC7-9920-DF4C-2D5CF6FC7C61}"/>
              </a:ext>
            </a:extLst>
          </p:cNvPr>
          <p:cNvSpPr txBox="1">
            <a:spLocks/>
          </p:cNvSpPr>
          <p:nvPr/>
        </p:nvSpPr>
        <p:spPr>
          <a:xfrm>
            <a:off x="-525625" y="1435609"/>
            <a:ext cx="12192000" cy="5300124"/>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lvl="2"/>
            <a:endParaRPr lang="en-US" sz="2800" dirty="0">
              <a:latin typeface="Helvetica"/>
              <a:cs typeface="Helvetica"/>
            </a:endParaRPr>
          </a:p>
        </p:txBody>
      </p:sp>
      <p:sp>
        <p:nvSpPr>
          <p:cNvPr id="8" name="Title 11">
            <a:extLst>
              <a:ext uri="{FF2B5EF4-FFF2-40B4-BE49-F238E27FC236}">
                <a16:creationId xmlns:a16="http://schemas.microsoft.com/office/drawing/2014/main" id="{5F3CC2D4-03E7-045D-3EBA-AFE2B42E5FD5}"/>
              </a:ext>
            </a:extLst>
          </p:cNvPr>
          <p:cNvSpPr>
            <a:spLocks noGrp="1"/>
          </p:cNvSpPr>
          <p:nvPr>
            <p:ph type="title"/>
          </p:nvPr>
        </p:nvSpPr>
        <p:spPr>
          <a:xfrm>
            <a:off x="0" y="122268"/>
            <a:ext cx="12192000" cy="731520"/>
          </a:xfrm>
        </p:spPr>
        <p:txBody>
          <a:bodyPr>
            <a:noAutofit/>
          </a:bodyPr>
          <a:lstStyle/>
          <a:p>
            <a:r>
              <a:rPr lang="en-US" b="1" dirty="0">
                <a:latin typeface="Helvetica" pitchFamily="2" charset="0"/>
                <a:cs typeface="Avenir Light"/>
              </a:rPr>
              <a:t>FACILITATING YOUR GROUP</a:t>
            </a:r>
          </a:p>
        </p:txBody>
      </p:sp>
      <p:sp>
        <p:nvSpPr>
          <p:cNvPr id="3" name="TextBox 2">
            <a:extLst>
              <a:ext uri="{FF2B5EF4-FFF2-40B4-BE49-F238E27FC236}">
                <a16:creationId xmlns:a16="http://schemas.microsoft.com/office/drawing/2014/main" id="{A9AADBDE-8E13-8BCF-9880-32BBCF2BAB7E}"/>
              </a:ext>
            </a:extLst>
          </p:cNvPr>
          <p:cNvSpPr txBox="1"/>
          <p:nvPr/>
        </p:nvSpPr>
        <p:spPr>
          <a:xfrm>
            <a:off x="448056" y="1353312"/>
            <a:ext cx="10991088" cy="3170099"/>
          </a:xfrm>
          <a:prstGeom prst="rect">
            <a:avLst/>
          </a:prstGeom>
          <a:noFill/>
        </p:spPr>
        <p:txBody>
          <a:bodyPr wrap="square">
            <a:spAutoFit/>
          </a:bodyPr>
          <a:lstStyle/>
          <a:p>
            <a:endParaRPr lang="en-US" sz="2400" dirty="0"/>
          </a:p>
          <a:p>
            <a:r>
              <a:rPr lang="en-US" sz="4400" dirty="0"/>
              <a:t>How would you interpret Paul’s words in verse 1 to pray for all people, and what implications does it have for relationships with others during this election year?</a:t>
            </a:r>
          </a:p>
        </p:txBody>
      </p:sp>
    </p:spTree>
    <p:extLst>
      <p:ext uri="{BB962C8B-B14F-4D97-AF65-F5344CB8AC3E}">
        <p14:creationId xmlns:p14="http://schemas.microsoft.com/office/powerpoint/2010/main" val="192073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32616E3-A658-403D-7234-62FD7D0FA99F}"/>
            </a:ext>
          </a:extLst>
        </p:cNvPr>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3C67BAE-ABF6-2146-9677-D94072B2C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pic>
        <p:nvPicPr>
          <p:cNvPr id="9" name="Picture 8" descr="A group of people sitting around a table&#10;&#10;Description automatically generated">
            <a:extLst>
              <a:ext uri="{FF2B5EF4-FFF2-40B4-BE49-F238E27FC236}">
                <a16:creationId xmlns:a16="http://schemas.microsoft.com/office/drawing/2014/main" id="{B61C4CCD-3F2E-70FC-4C9B-C02F1907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8" y="0"/>
            <a:ext cx="12192000" cy="6858000"/>
          </a:xfrm>
          <a:prstGeom prst="rect">
            <a:avLst/>
          </a:prstGeom>
        </p:spPr>
      </p:pic>
      <p:sp>
        <p:nvSpPr>
          <p:cNvPr id="10" name="Title 11">
            <a:extLst>
              <a:ext uri="{FF2B5EF4-FFF2-40B4-BE49-F238E27FC236}">
                <a16:creationId xmlns:a16="http://schemas.microsoft.com/office/drawing/2014/main" id="{2BA877D6-6356-B583-3DA3-1BC6A4D4D530}"/>
              </a:ext>
            </a:extLst>
          </p:cNvPr>
          <p:cNvSpPr txBox="1">
            <a:spLocks/>
          </p:cNvSpPr>
          <p:nvPr/>
        </p:nvSpPr>
        <p:spPr>
          <a:xfrm>
            <a:off x="14288" y="988179"/>
            <a:ext cx="12163424" cy="447429"/>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rgbClr val="FFFFFF"/>
                </a:solidFill>
                <a:latin typeface="Helvetica"/>
                <a:ea typeface="Tahoma"/>
                <a:cs typeface="Helvetica"/>
              </a:rPr>
              <a:t>           </a:t>
            </a:r>
            <a:r>
              <a:rPr lang="en-US" sz="3200" b="1" dirty="0">
                <a:latin typeface="Helvetica"/>
                <a:ea typeface="Tahoma"/>
                <a:cs typeface="Helvetica"/>
              </a:rPr>
              <a:t>Facilitation Exercise: Curbing derailing conversation</a:t>
            </a:r>
            <a:endParaRPr lang="en-US" sz="3600" dirty="0"/>
          </a:p>
        </p:txBody>
      </p:sp>
      <p:sp>
        <p:nvSpPr>
          <p:cNvPr id="13" name="Title 11">
            <a:extLst>
              <a:ext uri="{FF2B5EF4-FFF2-40B4-BE49-F238E27FC236}">
                <a16:creationId xmlns:a16="http://schemas.microsoft.com/office/drawing/2014/main" id="{974AB6FD-7CC7-9920-DF4C-2D5CF6FC7C61}"/>
              </a:ext>
            </a:extLst>
          </p:cNvPr>
          <p:cNvSpPr txBox="1">
            <a:spLocks/>
          </p:cNvSpPr>
          <p:nvPr/>
        </p:nvSpPr>
        <p:spPr>
          <a:xfrm>
            <a:off x="-525625" y="1435609"/>
            <a:ext cx="12192000" cy="5300124"/>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lvl="2"/>
            <a:endParaRPr lang="en-US" sz="2800" dirty="0">
              <a:latin typeface="Helvetica"/>
              <a:cs typeface="Helvetica"/>
            </a:endParaRPr>
          </a:p>
        </p:txBody>
      </p:sp>
      <p:sp>
        <p:nvSpPr>
          <p:cNvPr id="8" name="Title 11">
            <a:extLst>
              <a:ext uri="{FF2B5EF4-FFF2-40B4-BE49-F238E27FC236}">
                <a16:creationId xmlns:a16="http://schemas.microsoft.com/office/drawing/2014/main" id="{5F3CC2D4-03E7-045D-3EBA-AFE2B42E5FD5}"/>
              </a:ext>
            </a:extLst>
          </p:cNvPr>
          <p:cNvSpPr>
            <a:spLocks noGrp="1"/>
          </p:cNvSpPr>
          <p:nvPr>
            <p:ph type="title"/>
          </p:nvPr>
        </p:nvSpPr>
        <p:spPr>
          <a:xfrm>
            <a:off x="0" y="122268"/>
            <a:ext cx="12192000" cy="731520"/>
          </a:xfrm>
        </p:spPr>
        <p:txBody>
          <a:bodyPr>
            <a:noAutofit/>
          </a:bodyPr>
          <a:lstStyle/>
          <a:p>
            <a:r>
              <a:rPr lang="en-US" b="1" dirty="0">
                <a:latin typeface="Helvetica" pitchFamily="2" charset="0"/>
                <a:cs typeface="Avenir Light"/>
              </a:rPr>
              <a:t>FACILITATING YOUR GROUP</a:t>
            </a:r>
          </a:p>
        </p:txBody>
      </p:sp>
      <p:sp>
        <p:nvSpPr>
          <p:cNvPr id="3" name="TextBox 2">
            <a:extLst>
              <a:ext uri="{FF2B5EF4-FFF2-40B4-BE49-F238E27FC236}">
                <a16:creationId xmlns:a16="http://schemas.microsoft.com/office/drawing/2014/main" id="{A9AADBDE-8E13-8BCF-9880-32BBCF2BAB7E}"/>
              </a:ext>
            </a:extLst>
          </p:cNvPr>
          <p:cNvSpPr txBox="1"/>
          <p:nvPr/>
        </p:nvSpPr>
        <p:spPr>
          <a:xfrm>
            <a:off x="525625" y="1650586"/>
            <a:ext cx="10991088" cy="4154984"/>
          </a:xfrm>
          <a:prstGeom prst="rect">
            <a:avLst/>
          </a:prstGeom>
          <a:noFill/>
        </p:spPr>
        <p:txBody>
          <a:bodyPr wrap="square">
            <a:spAutoFit/>
          </a:bodyPr>
          <a:lstStyle/>
          <a:p>
            <a:endParaRPr lang="en-US" sz="4400" dirty="0"/>
          </a:p>
          <a:p>
            <a:r>
              <a:rPr lang="en-US" sz="4400" dirty="0"/>
              <a:t> “So, who do you think is going to win the election?”</a:t>
            </a:r>
          </a:p>
          <a:p>
            <a:endParaRPr lang="en-US" sz="4400" dirty="0"/>
          </a:p>
          <a:p>
            <a:r>
              <a:rPr lang="en-US" sz="4400" dirty="0"/>
              <a:t>“Did you see the latest news about Trump/Harris/Vance/Walz?”</a:t>
            </a:r>
          </a:p>
        </p:txBody>
      </p:sp>
    </p:spTree>
    <p:extLst>
      <p:ext uri="{BB962C8B-B14F-4D97-AF65-F5344CB8AC3E}">
        <p14:creationId xmlns:p14="http://schemas.microsoft.com/office/powerpoint/2010/main" val="1334041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32616E3-A658-403D-7234-62FD7D0FA99F}"/>
            </a:ext>
          </a:extLst>
        </p:cNvPr>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3C67BAE-ABF6-2146-9677-D94072B2C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pic>
        <p:nvPicPr>
          <p:cNvPr id="9" name="Picture 8" descr="A group of people sitting around a table&#10;&#10;Description automatically generated">
            <a:extLst>
              <a:ext uri="{FF2B5EF4-FFF2-40B4-BE49-F238E27FC236}">
                <a16:creationId xmlns:a16="http://schemas.microsoft.com/office/drawing/2014/main" id="{B61C4CCD-3F2E-70FC-4C9B-C02F1907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8" y="0"/>
            <a:ext cx="12192000" cy="6858000"/>
          </a:xfrm>
          <a:prstGeom prst="rect">
            <a:avLst/>
          </a:prstGeom>
        </p:spPr>
      </p:pic>
      <p:sp>
        <p:nvSpPr>
          <p:cNvPr id="10" name="Title 11">
            <a:extLst>
              <a:ext uri="{FF2B5EF4-FFF2-40B4-BE49-F238E27FC236}">
                <a16:creationId xmlns:a16="http://schemas.microsoft.com/office/drawing/2014/main" id="{2BA877D6-6356-B583-3DA3-1BC6A4D4D530}"/>
              </a:ext>
            </a:extLst>
          </p:cNvPr>
          <p:cNvSpPr txBox="1">
            <a:spLocks/>
          </p:cNvSpPr>
          <p:nvPr/>
        </p:nvSpPr>
        <p:spPr>
          <a:xfrm>
            <a:off x="14288" y="988179"/>
            <a:ext cx="12163424" cy="447429"/>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rgbClr val="FFFFFF"/>
                </a:solidFill>
                <a:latin typeface="Helvetica"/>
                <a:ea typeface="Tahoma"/>
                <a:cs typeface="Helvetica"/>
              </a:rPr>
              <a:t>           </a:t>
            </a:r>
            <a:r>
              <a:rPr lang="en-US" sz="3200" b="1" dirty="0">
                <a:latin typeface="Helvetica"/>
                <a:ea typeface="Tahoma"/>
                <a:cs typeface="Helvetica"/>
              </a:rPr>
              <a:t>Facilitation Exercise: The Talker</a:t>
            </a:r>
            <a:endParaRPr lang="en-US" sz="3600" dirty="0"/>
          </a:p>
        </p:txBody>
      </p:sp>
      <p:sp>
        <p:nvSpPr>
          <p:cNvPr id="13" name="Title 11">
            <a:extLst>
              <a:ext uri="{FF2B5EF4-FFF2-40B4-BE49-F238E27FC236}">
                <a16:creationId xmlns:a16="http://schemas.microsoft.com/office/drawing/2014/main" id="{974AB6FD-7CC7-9920-DF4C-2D5CF6FC7C61}"/>
              </a:ext>
            </a:extLst>
          </p:cNvPr>
          <p:cNvSpPr txBox="1">
            <a:spLocks/>
          </p:cNvSpPr>
          <p:nvPr/>
        </p:nvSpPr>
        <p:spPr>
          <a:xfrm>
            <a:off x="-525625" y="1435609"/>
            <a:ext cx="12192000" cy="5300124"/>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lvl="2"/>
            <a:endParaRPr lang="en-US" sz="2800" dirty="0">
              <a:latin typeface="Helvetica"/>
              <a:cs typeface="Helvetica"/>
            </a:endParaRPr>
          </a:p>
        </p:txBody>
      </p:sp>
      <p:sp>
        <p:nvSpPr>
          <p:cNvPr id="8" name="Title 11">
            <a:extLst>
              <a:ext uri="{FF2B5EF4-FFF2-40B4-BE49-F238E27FC236}">
                <a16:creationId xmlns:a16="http://schemas.microsoft.com/office/drawing/2014/main" id="{5F3CC2D4-03E7-045D-3EBA-AFE2B42E5FD5}"/>
              </a:ext>
            </a:extLst>
          </p:cNvPr>
          <p:cNvSpPr>
            <a:spLocks noGrp="1"/>
          </p:cNvSpPr>
          <p:nvPr>
            <p:ph type="title"/>
          </p:nvPr>
        </p:nvSpPr>
        <p:spPr>
          <a:xfrm>
            <a:off x="0" y="122268"/>
            <a:ext cx="12192000" cy="731520"/>
          </a:xfrm>
        </p:spPr>
        <p:txBody>
          <a:bodyPr>
            <a:noAutofit/>
          </a:bodyPr>
          <a:lstStyle/>
          <a:p>
            <a:r>
              <a:rPr lang="en-US" b="1" dirty="0">
                <a:latin typeface="Helvetica" pitchFamily="2" charset="0"/>
                <a:cs typeface="Avenir Light"/>
              </a:rPr>
              <a:t>FACILITATING YOUR GROUP</a:t>
            </a:r>
          </a:p>
        </p:txBody>
      </p:sp>
      <p:sp>
        <p:nvSpPr>
          <p:cNvPr id="3" name="TextBox 2">
            <a:extLst>
              <a:ext uri="{FF2B5EF4-FFF2-40B4-BE49-F238E27FC236}">
                <a16:creationId xmlns:a16="http://schemas.microsoft.com/office/drawing/2014/main" id="{A9AADBDE-8E13-8BCF-9880-32BBCF2BAB7E}"/>
              </a:ext>
            </a:extLst>
          </p:cNvPr>
          <p:cNvSpPr txBox="1"/>
          <p:nvPr/>
        </p:nvSpPr>
        <p:spPr>
          <a:xfrm>
            <a:off x="442498" y="1655291"/>
            <a:ext cx="10991088" cy="4401205"/>
          </a:xfrm>
          <a:prstGeom prst="rect">
            <a:avLst/>
          </a:prstGeom>
          <a:noFill/>
        </p:spPr>
        <p:txBody>
          <a:bodyPr wrap="square">
            <a:spAutoFit/>
          </a:bodyPr>
          <a:lstStyle/>
          <a:p>
            <a:r>
              <a:rPr lang="en-US" sz="800" dirty="0"/>
              <a:t>Walking into this restaurant, you’re greeted with a setting that feels both familiar and comfortably generic. The space is designed with a sort of cookie-cutter charm that’s become the hallmark of many chain and mid-tier dining establishments. The floors are a polished wood or laminate, likely chosen for durability and ease of cleaning rather than aesthetics. Tables are arranged in a grid-like fashion, maximizing seating capacity without much thought to creating an intimate atmosphere. Each table is adorned with a simple, square tablecloth and a few basic condiments—salt, pepper, and a standard bottle of ketchup. The chairs are functional, if not particularly stylish, with their padded seats offering just enough comfort for a meal but not enough to linger long after dessert.</a:t>
            </a:r>
          </a:p>
          <a:p>
            <a:endParaRPr lang="en-US" sz="800" dirty="0"/>
          </a:p>
          <a:p>
            <a:r>
              <a:rPr lang="en-US" sz="800" dirty="0"/>
              <a:t>The walls are adorned with artwork that’s as unremarkable as it is uninspired. The paintings or prints are often mass-produced, featuring generic landscapes or abstract designs that do little to contribute to the ambiance. The lighting is uniformly bright, set to a level that avoids creating any shadows but also eliminates any sense of warmth or coziness. It’s clear that the goal here is functionality over flair, aiming to cater to a broad demographic rather than creating a memorable experience.</a:t>
            </a:r>
          </a:p>
          <a:p>
            <a:endParaRPr lang="en-US" sz="800" dirty="0"/>
          </a:p>
          <a:p>
            <a:r>
              <a:rPr lang="en-US" sz="800" dirty="0"/>
              <a:t>As you settle in, you’re handed a menu that, while extensive, is composed of items that you’ve seen countless times before. The appetizers include the usual suspects: mozzarella sticks, calamari, and a spinach artichoke dip. Each of these options is presented with the same predictable garnishes and dipping sauces, prepared with a standard approach that ensures they meet expectations but rarely exceed them. The main courses offer a similar level of predictability, featuring a selection of burgers, sandwiches, salads, and pastas. The burger choices range from classic cheeseburgers to a few specialty options, each presented with the same fresh bun and standard accompaniments. The pasta dishes are comforting but conventional, with a variety of sauces that are familiar to anyone who has dined at a similar establishment before.</a:t>
            </a:r>
          </a:p>
          <a:p>
            <a:endParaRPr lang="en-US" sz="800" dirty="0"/>
          </a:p>
          <a:p>
            <a:r>
              <a:rPr lang="en-US" sz="800" dirty="0"/>
              <a:t>The drink menu is equally conventional, featuring a range of soft drinks, iced teas, and basic alcoholic options. There’s nothing particularly unique or adventurous here; rather, it’s a selection that aims to please the average diner without pushing any boundaries. The cocktail list includes a few well-known classics like margaritas and mojitos, and while they’re likely to be well-made, they won’t offer any surprising twists or creative interpretations.</a:t>
            </a:r>
          </a:p>
          <a:p>
            <a:endParaRPr lang="en-US" sz="800" dirty="0"/>
          </a:p>
          <a:p>
            <a:r>
              <a:rPr lang="en-US" sz="800" dirty="0"/>
              <a:t>When it comes time to order, the service staff is friendly and efficient, though there’s a certain mechanical quality to their interactions. They follow a script that ensures all bases are covered but lacks any real personal touch. They’re prompt in taking your order, and if you need anything during your meal, they’ll address your requests quickly. However, you might find yourself longing for a bit more engagement or warmth from the people serving you. The staff does their job well, but they seem to be operating from a playbook rather than adding any personal flair to their service.</a:t>
            </a:r>
          </a:p>
          <a:p>
            <a:endParaRPr lang="en-US" sz="800" dirty="0"/>
          </a:p>
          <a:p>
            <a:r>
              <a:rPr lang="en-US" sz="800" dirty="0"/>
              <a:t>The food arrives in a timely manner, and it’s clear that there’s an effort to present each dish in an appealing way, but the results are predictably straightforward. The burger, for example, is cooked to your requested level of doneness, and it’s accompanied by a side of crispy fries that are seasoned just enough to be enjoyable without standing out. The pasta is served with a generous portion of sauce and a sprinkling of parmesan cheese, and while it’s satisfying and flavorful, it lacks the kind of inventive touches that might elevate it beyond the ordinary.</a:t>
            </a:r>
          </a:p>
          <a:p>
            <a:endParaRPr lang="en-US" sz="800" dirty="0"/>
          </a:p>
          <a:p>
            <a:r>
              <a:rPr lang="en-US" sz="800" dirty="0"/>
              <a:t>Dessert options follow the same pattern of predictability. You’ll find a selection of classics like chocolate cake, cheesecake, and apple pie. These desserts are presented with care, but they adhere to tried-and-true recipes rather than offering any new or exciting variations. The chocolate cake is rich and moist, and the cheesecake is creamy, but neither dessert is likely to leave a lasting impression. They’re exactly what you’d expect from a place like this: comforting and familiar, but not particularly memorable.</a:t>
            </a:r>
          </a:p>
          <a:p>
            <a:endParaRPr lang="en-US" sz="800" dirty="0"/>
          </a:p>
          <a:p>
            <a:r>
              <a:rPr lang="en-US" sz="800" dirty="0"/>
              <a:t>As you finish your meal and prepare to leave, you’re left with the sense that the restaurant has fulfilled its role admirably, if not spectacularly. It’s a place that delivers on its promises of providing a reliable dining experience without straying too far from the middle of the road. There are no dramatic highs or lows; it’s a consistent, steady option for a meal out.</a:t>
            </a:r>
          </a:p>
          <a:p>
            <a:endParaRPr lang="en-US" sz="800" dirty="0"/>
          </a:p>
          <a:p>
            <a:r>
              <a:rPr lang="en-US" sz="800" dirty="0"/>
              <a:t>In summary, this restaurant offers a dependable, if unremarkable, dining experience. It caters to a broad audience with a menu full of familiar choices and an environment designed for maximum comfort and minimal risk. There’s nothing particularly groundbreaking about the food, the service, or the atmosphere, but there’s a certain value in that predictability. If you’re looking for a place where you know exactly what to expect and where the meal is solid but not exceptional, this restaurant fits the bill perfectly. It’s a reliable choice for a routine meal out, though it may not offer the excitement or innovation that some diners seek.</a:t>
            </a:r>
          </a:p>
        </p:txBody>
      </p:sp>
    </p:spTree>
    <p:extLst>
      <p:ext uri="{BB962C8B-B14F-4D97-AF65-F5344CB8AC3E}">
        <p14:creationId xmlns:p14="http://schemas.microsoft.com/office/powerpoint/2010/main" val="203389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1000"/>
                                        <p:tgtEl>
                                          <p:spTgt spid="3">
                                            <p:txEl>
                                              <p:pRg st="12" end="12"/>
                                            </p:txEl>
                                          </p:spTgt>
                                        </p:tgtEl>
                                      </p:cBhvr>
                                    </p:animEffect>
                                    <p:anim calcmode="lin" valueType="num">
                                      <p:cBhvr>
                                        <p:cTn id="3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1000"/>
                                        <p:tgtEl>
                                          <p:spTgt spid="3">
                                            <p:txEl>
                                              <p:pRg st="14" end="14"/>
                                            </p:txEl>
                                          </p:spTgt>
                                        </p:tgtEl>
                                      </p:cBhvr>
                                    </p:animEffect>
                                    <p:anim calcmode="lin" valueType="num">
                                      <p:cBhvr>
                                        <p:cTn id="4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1000"/>
                                        <p:tgtEl>
                                          <p:spTgt spid="3">
                                            <p:txEl>
                                              <p:pRg st="16" end="16"/>
                                            </p:txEl>
                                          </p:spTgt>
                                        </p:tgtEl>
                                      </p:cBhvr>
                                    </p:animEffect>
                                    <p:anim calcmode="lin" valueType="num">
                                      <p:cBhvr>
                                        <p:cTn id="4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0FB728F7-AB35-E44F-B581-128676413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3"/>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chemeClr val="bg1"/>
                </a:solidFill>
                <a:latin typeface="Helvetica"/>
                <a:ea typeface="Tahoma"/>
                <a:cs typeface="Avenir Light"/>
              </a:rPr>
              <a:t>	</a:t>
            </a:r>
            <a:r>
              <a:rPr lang="en-US" sz="3600" b="1" dirty="0">
                <a:latin typeface="Helvetica"/>
                <a:ea typeface="Tahoma"/>
                <a:cs typeface="Avenir Light"/>
              </a:rPr>
              <a:t>Dealing with drama in your group:</a:t>
            </a:r>
          </a:p>
        </p:txBody>
      </p:sp>
      <p:sp>
        <p:nvSpPr>
          <p:cNvPr id="13" name="Title 11"/>
          <p:cNvSpPr txBox="1">
            <a:spLocks/>
          </p:cNvSpPr>
          <p:nvPr/>
        </p:nvSpPr>
        <p:spPr>
          <a:xfrm>
            <a:off x="-931026" y="2035748"/>
            <a:ext cx="11860339" cy="4222021"/>
          </a:xfrm>
          <a:prstGeom prst="rect">
            <a:avLst/>
          </a:prstGeom>
        </p:spPr>
        <p:txBody>
          <a:bodyPr vert="horz" lIns="91440" tIns="45720" rIns="91440" bIns="45720" rtlCol="0" anchor="ctr">
            <a:normAutofit lnSpcReduction="10000"/>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1828800" lvl="3" indent="-457200">
              <a:buFont typeface="Arial" panose="020B0604020202020204" pitchFamily="34" charset="0"/>
              <a:buChar char="•"/>
            </a:pPr>
            <a:r>
              <a:rPr lang="en-US" sz="3200" dirty="0">
                <a:latin typeface="Helvetica"/>
                <a:cs typeface="Helvetica"/>
              </a:rPr>
              <a:t>See Handout for additional info</a:t>
            </a:r>
          </a:p>
          <a:p>
            <a:pPr marL="1828800" lvl="3" indent="-457200">
              <a:buFont typeface="Arial" panose="020B0604020202020204" pitchFamily="34" charset="0"/>
              <a:buChar char="•"/>
            </a:pPr>
            <a:endParaRPr lang="en-US" sz="3200" dirty="0">
              <a:latin typeface="Helvetica"/>
              <a:cs typeface="Helvetica"/>
            </a:endParaRPr>
          </a:p>
          <a:p>
            <a:pPr marL="1828800" lvl="3" indent="-457200">
              <a:buFont typeface="Arial" panose="020B0604020202020204" pitchFamily="34" charset="0"/>
              <a:buChar char="•"/>
            </a:pPr>
            <a:r>
              <a:rPr lang="en-US" sz="3200" dirty="0">
                <a:latin typeface="Helvetica"/>
                <a:cs typeface="Helvetica"/>
              </a:rPr>
              <a:t>Use your discretion </a:t>
            </a:r>
            <a:endParaRPr lang="en-US" dirty="0"/>
          </a:p>
          <a:p>
            <a:pPr marL="1828800" lvl="3" indent="-457200">
              <a:buFont typeface="Arial" panose="020B0604020202020204" pitchFamily="34" charset="0"/>
              <a:buChar char="•"/>
            </a:pPr>
            <a:endParaRPr lang="en-US" sz="3200" dirty="0">
              <a:latin typeface="Helvetica" pitchFamily="2" charset="0"/>
            </a:endParaRPr>
          </a:p>
          <a:p>
            <a:pPr marL="1828800" lvl="3" indent="-457200">
              <a:buFont typeface="Arial" panose="020B0604020202020204" pitchFamily="34" charset="0"/>
              <a:buChar char="•"/>
            </a:pPr>
            <a:r>
              <a:rPr lang="en-US" sz="3200" dirty="0">
                <a:latin typeface="Helvetica"/>
                <a:cs typeface="Helvetica"/>
              </a:rPr>
              <a:t>Don’t let it derail the group</a:t>
            </a:r>
          </a:p>
          <a:p>
            <a:pPr marL="1828800" lvl="3" indent="-457200">
              <a:buFont typeface="Arial" panose="020B0604020202020204" pitchFamily="34" charset="0"/>
              <a:buChar char="•"/>
            </a:pPr>
            <a:endParaRPr lang="en-US" sz="3200" dirty="0">
              <a:latin typeface="Helvetica" pitchFamily="2" charset="0"/>
            </a:endParaRPr>
          </a:p>
          <a:p>
            <a:pPr marL="1828800" lvl="3" indent="-457200">
              <a:buFont typeface="Arial" panose="020B0604020202020204" pitchFamily="34" charset="0"/>
              <a:buChar char="•"/>
            </a:pPr>
            <a:r>
              <a:rPr lang="en-US" sz="3200" dirty="0">
                <a:latin typeface="Helvetica"/>
                <a:cs typeface="Helvetica"/>
              </a:rPr>
              <a:t>A separate conversation may need to happen later</a:t>
            </a:r>
          </a:p>
          <a:p>
            <a:pPr marL="1828800" lvl="3" indent="-457200">
              <a:buFont typeface="Arial" panose="020B0604020202020204" pitchFamily="34" charset="0"/>
              <a:buChar char="•"/>
            </a:pPr>
            <a:endParaRPr lang="en-US" sz="3200" dirty="0">
              <a:latin typeface="Helvetica" pitchFamily="2" charset="0"/>
            </a:endParaRPr>
          </a:p>
          <a:p>
            <a:pPr marL="1828800" lvl="3" indent="-457200">
              <a:buFont typeface="Arial" panose="020B0604020202020204" pitchFamily="34" charset="0"/>
              <a:buChar char="•"/>
            </a:pPr>
            <a:r>
              <a:rPr lang="en-US" sz="3200" dirty="0">
                <a:latin typeface="Helvetica"/>
                <a:cs typeface="Helvetica"/>
              </a:rPr>
              <a:t>Some situations might require pastor’s involvement </a:t>
            </a:r>
            <a:endParaRPr lang="en-US" sz="3200" dirty="0">
              <a:latin typeface="Helvetica" pitchFamily="2" charset="0"/>
              <a:cs typeface="Helvetica"/>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9" name="Picture 8" descr="Text&#10;&#10;Description automatically generated">
            <a:extLst>
              <a:ext uri="{FF2B5EF4-FFF2-40B4-BE49-F238E27FC236}">
                <a16:creationId xmlns:a16="http://schemas.microsoft.com/office/drawing/2014/main" id="{9DAF4D46-CF95-9549-85FF-0D6661B2F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2321637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BB0654D6-7999-6446-9BF1-EACA6F65D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4"/>
            <a:ext cx="12163424" cy="440114"/>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latin typeface="Helvetica" pitchFamily="2" charset="0"/>
                <a:cs typeface="Avenir Light"/>
              </a:rPr>
              <a:t>	Service project:</a:t>
            </a:r>
          </a:p>
        </p:txBody>
      </p:sp>
      <p:sp>
        <p:nvSpPr>
          <p:cNvPr id="13" name="Title 11"/>
          <p:cNvSpPr txBox="1">
            <a:spLocks/>
          </p:cNvSpPr>
          <p:nvPr/>
        </p:nvSpPr>
        <p:spPr>
          <a:xfrm>
            <a:off x="0" y="1594548"/>
            <a:ext cx="11860339" cy="5008133"/>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914400" lvl="1" indent="-457200">
              <a:buFont typeface="Arial" panose="020B0604020202020204" pitchFamily="34" charset="0"/>
              <a:buChar char="•"/>
            </a:pPr>
            <a:r>
              <a:rPr lang="en-US" sz="3200" dirty="0">
                <a:latin typeface="Helvetica"/>
                <a:cs typeface="Helvetica"/>
              </a:rPr>
              <a:t>We require each group to do a service project each semester.</a:t>
            </a:r>
            <a:endParaRPr lang="en-US" dirty="0"/>
          </a:p>
          <a:p>
            <a:pPr marL="914400" lvl="1" indent="-457200">
              <a:buFont typeface="Arial" panose="020B0604020202020204" pitchFamily="34" charset="0"/>
              <a:buChar char="•"/>
            </a:pPr>
            <a:endParaRPr lang="en-US" sz="3200" dirty="0">
              <a:latin typeface="Helvetica" pitchFamily="2" charset="0"/>
              <a:cs typeface="Helvetica" pitchFamily="2" charset="0"/>
            </a:endParaRPr>
          </a:p>
          <a:p>
            <a:pPr marL="914400" lvl="1" indent="-457200">
              <a:buFont typeface="Arial" panose="020B0604020202020204" pitchFamily="34" charset="0"/>
              <a:buChar char="•"/>
            </a:pPr>
            <a:r>
              <a:rPr lang="en-US" sz="3200" dirty="0">
                <a:latin typeface="Helvetica"/>
                <a:cs typeface="Helvetica"/>
              </a:rPr>
              <a:t>Talk to your groups and send me and Lisa a date and a plan for your project by November 3</a:t>
            </a:r>
            <a:r>
              <a:rPr lang="en-US" sz="3200" baseline="30000" dirty="0">
                <a:latin typeface="Helvetica"/>
                <a:cs typeface="Helvetica"/>
              </a:rPr>
              <a:t>rd</a:t>
            </a:r>
            <a:r>
              <a:rPr lang="en-US" sz="3200" dirty="0">
                <a:latin typeface="Helvetica"/>
                <a:cs typeface="Helvetica"/>
              </a:rPr>
              <a:t>. </a:t>
            </a:r>
          </a:p>
          <a:p>
            <a:pPr marL="914400" lvl="1" indent="-457200">
              <a:buFont typeface="Arial" panose="020B0604020202020204" pitchFamily="34" charset="0"/>
              <a:buChar char="•"/>
            </a:pPr>
            <a:endParaRPr lang="en-US" sz="3200" dirty="0">
              <a:latin typeface="Helvetica"/>
              <a:cs typeface="Helvetica"/>
            </a:endParaRPr>
          </a:p>
          <a:p>
            <a:pPr marL="914400" lvl="1" indent="-457200">
              <a:buFont typeface="Arial" panose="020B0604020202020204" pitchFamily="34" charset="0"/>
              <a:buChar char="•"/>
            </a:pPr>
            <a:r>
              <a:rPr lang="en-US" sz="3200" dirty="0">
                <a:latin typeface="Helvetica"/>
                <a:cs typeface="Helvetica"/>
              </a:rPr>
              <a:t>Ideas: Police/Fire department </a:t>
            </a:r>
            <a:r>
              <a:rPr lang="en-US" sz="2400" dirty="0">
                <a:latin typeface="Helvetica"/>
                <a:cs typeface="Helvetica"/>
              </a:rPr>
              <a:t>(lunch/special projects)</a:t>
            </a:r>
            <a:r>
              <a:rPr lang="en-US" sz="3200" dirty="0">
                <a:latin typeface="Helvetica"/>
                <a:cs typeface="Helvetica"/>
              </a:rPr>
              <a:t>, Local schools </a:t>
            </a:r>
            <a:r>
              <a:rPr lang="en-US" sz="2400" dirty="0">
                <a:latin typeface="Helvetica"/>
                <a:cs typeface="Helvetica"/>
              </a:rPr>
              <a:t>(lunch/campus clean-up), </a:t>
            </a:r>
            <a:r>
              <a:rPr lang="en-US" sz="3200" dirty="0">
                <a:latin typeface="Helvetica"/>
                <a:cs typeface="Helvetica"/>
              </a:rPr>
              <a:t>Our ministry partners </a:t>
            </a:r>
            <a:r>
              <a:rPr lang="en-US" sz="2000" dirty="0">
                <a:latin typeface="Helvetica"/>
                <a:cs typeface="Helvetica"/>
              </a:rPr>
              <a:t>(RCAP, HHH, etc.) </a:t>
            </a:r>
            <a:endParaRPr lang="en-US" sz="2400" dirty="0">
              <a:latin typeface="Helvetica"/>
              <a:cs typeface="Helvetica"/>
            </a:endParaRPr>
          </a:p>
          <a:p>
            <a:pPr marL="914400" lvl="1" indent="-457200">
              <a:buFontTx/>
              <a:buChar char="-"/>
            </a:pPr>
            <a:endParaRPr lang="en-US" sz="2400" dirty="0">
              <a:latin typeface="Helvetica"/>
              <a:cs typeface="Helvetica"/>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9" name="Picture 8" descr="Text&#10;&#10;Description automatically generated">
            <a:extLst>
              <a:ext uri="{FF2B5EF4-FFF2-40B4-BE49-F238E27FC236}">
                <a16:creationId xmlns:a16="http://schemas.microsoft.com/office/drawing/2014/main" id="{3F8C1406-427A-2046-B002-7A90D6D915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6653" y="6010013"/>
            <a:ext cx="843486" cy="748323"/>
          </a:xfrm>
          <a:prstGeom prst="rect">
            <a:avLst/>
          </a:prstGeom>
        </p:spPr>
      </p:pic>
    </p:spTree>
    <p:extLst>
      <p:ext uri="{BB962C8B-B14F-4D97-AF65-F5344CB8AC3E}">
        <p14:creationId xmlns:p14="http://schemas.microsoft.com/office/powerpoint/2010/main" val="248366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21EE73DD-4FB7-1542-B795-36D4F8209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3"/>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a:solidFill>
                  <a:schemeClr val="bg1"/>
                </a:solidFill>
                <a:latin typeface="Helvetica" pitchFamily="2" charset="0"/>
                <a:cs typeface="Avenir Light"/>
              </a:rPr>
              <a:t>	</a:t>
            </a:r>
            <a:r>
              <a:rPr lang="en-US" sz="3200" b="1">
                <a:latin typeface="Helvetica" pitchFamily="2" charset="0"/>
                <a:cs typeface="Avenir Light"/>
              </a:rPr>
              <a:t>Communion:</a:t>
            </a:r>
          </a:p>
        </p:txBody>
      </p:sp>
      <p:sp>
        <p:nvSpPr>
          <p:cNvPr id="13" name="Title 11"/>
          <p:cNvSpPr txBox="1">
            <a:spLocks/>
          </p:cNvSpPr>
          <p:nvPr/>
        </p:nvSpPr>
        <p:spPr>
          <a:xfrm>
            <a:off x="0" y="1968708"/>
            <a:ext cx="11860339" cy="4415467"/>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914400" lvl="1" indent="-457200">
              <a:buFont typeface="Arial" panose="020B0604020202020204" pitchFamily="34" charset="0"/>
              <a:buChar char="•"/>
            </a:pPr>
            <a:r>
              <a:rPr lang="en-US" sz="3200" dirty="0">
                <a:latin typeface="Helvetica"/>
                <a:cs typeface="Helvetica"/>
              </a:rPr>
              <a:t>We ask each group to observe communion together each semester</a:t>
            </a:r>
          </a:p>
          <a:p>
            <a:pPr marL="1371600" lvl="2" indent="-457200">
              <a:buFont typeface="Arial" panose="020B0604020202020204" pitchFamily="34" charset="0"/>
              <a:buChar char="•"/>
            </a:pPr>
            <a:r>
              <a:rPr lang="en-US" sz="3200" dirty="0">
                <a:latin typeface="Helvetica"/>
                <a:cs typeface="Helvetica"/>
              </a:rPr>
              <a:t>Please let me know if you need/want any help.</a:t>
            </a:r>
            <a:endParaRPr lang="en-US" sz="3200" dirty="0">
              <a:latin typeface="Helvetica" pitchFamily="2" charset="0"/>
              <a:cs typeface="Helvetica"/>
            </a:endParaRPr>
          </a:p>
          <a:p>
            <a:pPr marL="914400" lvl="1" indent="-457200">
              <a:buFont typeface="Arial" panose="020B0604020202020204" pitchFamily="34" charset="0"/>
              <a:buChar char="•"/>
            </a:pPr>
            <a:endParaRPr lang="en-US" sz="3200" dirty="0">
              <a:latin typeface="Helvetica" pitchFamily="2" charset="0"/>
            </a:endParaRPr>
          </a:p>
          <a:p>
            <a:pPr marL="914400" lvl="1" indent="-457200">
              <a:buFont typeface="Arial" panose="020B0604020202020204" pitchFamily="34" charset="0"/>
              <a:buChar char="•"/>
            </a:pPr>
            <a:r>
              <a:rPr lang="en-US" sz="3200" dirty="0">
                <a:latin typeface="Helvetica"/>
                <a:cs typeface="Helvetica"/>
              </a:rPr>
              <a:t>We will have a date for all groups to take communion. TBD…</a:t>
            </a:r>
          </a:p>
          <a:p>
            <a:pPr lvl="3"/>
            <a:endParaRPr lang="en-US" sz="3200" dirty="0">
              <a:solidFill>
                <a:schemeClr val="bg1"/>
              </a:solidFill>
              <a:latin typeface="Helvetica" pitchFamily="2" charset="0"/>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7" name="Picture 6" descr="Text&#10;&#10;Description automatically generated">
            <a:extLst>
              <a:ext uri="{FF2B5EF4-FFF2-40B4-BE49-F238E27FC236}">
                <a16:creationId xmlns:a16="http://schemas.microsoft.com/office/drawing/2014/main" id="{BC2711B3-FDA8-9B48-B9A2-FF277D25B1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2122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8CED1858-5A31-8944-99EE-3D5211B27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3"/>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a:solidFill>
                  <a:schemeClr val="bg1"/>
                </a:solidFill>
                <a:latin typeface="Helvetica" pitchFamily="2" charset="0"/>
                <a:cs typeface="Avenir Light"/>
              </a:rPr>
              <a:t>	</a:t>
            </a:r>
            <a:r>
              <a:rPr lang="en-US" sz="3200" b="1">
                <a:latin typeface="Helvetica" pitchFamily="2" charset="0"/>
                <a:cs typeface="Avenir Light"/>
              </a:rPr>
              <a:t>Child Care:</a:t>
            </a:r>
          </a:p>
        </p:txBody>
      </p:sp>
      <p:sp>
        <p:nvSpPr>
          <p:cNvPr id="13" name="Title 11"/>
          <p:cNvSpPr txBox="1">
            <a:spLocks/>
          </p:cNvSpPr>
          <p:nvPr/>
        </p:nvSpPr>
        <p:spPr>
          <a:xfrm>
            <a:off x="0" y="1968708"/>
            <a:ext cx="11860339" cy="4415467"/>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1828800" lvl="3" indent="-457200">
              <a:buFontTx/>
              <a:buChar char="-"/>
            </a:pPr>
            <a:endParaRPr lang="en-US" sz="3200">
              <a:latin typeface="Helvetica" pitchFamily="2" charset="0"/>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9" name="Picture 8" descr="Text&#10;&#10;Description automatically generated">
            <a:extLst>
              <a:ext uri="{FF2B5EF4-FFF2-40B4-BE49-F238E27FC236}">
                <a16:creationId xmlns:a16="http://schemas.microsoft.com/office/drawing/2014/main" id="{20405C75-BC87-5140-8674-A7A26E062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
        <p:nvSpPr>
          <p:cNvPr id="3" name="TextBox 2">
            <a:extLst>
              <a:ext uri="{FF2B5EF4-FFF2-40B4-BE49-F238E27FC236}">
                <a16:creationId xmlns:a16="http://schemas.microsoft.com/office/drawing/2014/main" id="{C9214B53-D676-70C6-29E6-A8BF76A8DB9A}"/>
              </a:ext>
            </a:extLst>
          </p:cNvPr>
          <p:cNvSpPr txBox="1"/>
          <p:nvPr/>
        </p:nvSpPr>
        <p:spPr>
          <a:xfrm>
            <a:off x="976647" y="2240386"/>
            <a:ext cx="827038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rPr>
              <a:t>Children's Ministry Director </a:t>
            </a:r>
            <a:endParaRPr lang="en-US"/>
          </a:p>
          <a:p>
            <a:r>
              <a:rPr lang="en-US" sz="3200">
                <a:cs typeface="Arial"/>
              </a:rPr>
              <a:t>Amy Sickel</a:t>
            </a:r>
            <a:endParaRPr lang="en-US"/>
          </a:p>
          <a:p>
            <a:r>
              <a:rPr lang="en-US" sz="3200">
                <a:cs typeface="Arial"/>
              </a:rPr>
              <a:t>Email: </a:t>
            </a:r>
            <a:r>
              <a:rPr lang="en-US" sz="3200" err="1">
                <a:cs typeface="Arial"/>
              </a:rPr>
              <a:t>amy@discovergrace.church</a:t>
            </a:r>
          </a:p>
        </p:txBody>
      </p:sp>
    </p:spTree>
    <p:extLst>
      <p:ext uri="{BB962C8B-B14F-4D97-AF65-F5344CB8AC3E}">
        <p14:creationId xmlns:p14="http://schemas.microsoft.com/office/powerpoint/2010/main" val="120130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4592C685-08D4-CC4D-B3DF-02ED1F1AB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3"/>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a:latin typeface="Helvetica" pitchFamily="2" charset="0"/>
                <a:cs typeface="Avenir Light"/>
              </a:rPr>
              <a:t>	Be a leader of leaders:</a:t>
            </a:r>
          </a:p>
        </p:txBody>
      </p:sp>
      <p:sp>
        <p:nvSpPr>
          <p:cNvPr id="13" name="Title 11"/>
          <p:cNvSpPr txBox="1">
            <a:spLocks/>
          </p:cNvSpPr>
          <p:nvPr/>
        </p:nvSpPr>
        <p:spPr>
          <a:xfrm>
            <a:off x="0" y="1258784"/>
            <a:ext cx="11860339" cy="5125391"/>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1371600" lvl="2" indent="-457200">
              <a:buFont typeface="Arial" panose="020B0604020202020204" pitchFamily="34" charset="0"/>
              <a:buChar char="•"/>
            </a:pPr>
            <a:r>
              <a:rPr lang="en-US" sz="3200" dirty="0">
                <a:latin typeface="Helvetica"/>
                <a:cs typeface="Helvetica"/>
              </a:rPr>
              <a:t>You do not have to do everything yourself </a:t>
            </a:r>
            <a:endParaRPr lang="en-US" sz="3200" dirty="0">
              <a:latin typeface="Helvetica" pitchFamily="2" charset="0"/>
            </a:endParaRPr>
          </a:p>
          <a:p>
            <a:pPr marL="1371600" lvl="2" indent="-457200">
              <a:buFont typeface="Arial" panose="020B0604020202020204" pitchFamily="34" charset="0"/>
              <a:buChar char="•"/>
            </a:pPr>
            <a:endParaRPr lang="en-US" sz="3200" dirty="0">
              <a:latin typeface="Helvetica" pitchFamily="2" charset="0"/>
            </a:endParaRPr>
          </a:p>
          <a:p>
            <a:pPr marL="1371600" lvl="2" indent="-457200">
              <a:buFont typeface="Arial" panose="020B0604020202020204" pitchFamily="34" charset="0"/>
              <a:buChar char="•"/>
            </a:pPr>
            <a:r>
              <a:rPr lang="en-US" sz="3200" dirty="0">
                <a:latin typeface="Helvetica"/>
                <a:cs typeface="Helvetica"/>
              </a:rPr>
              <a:t>Keep an eye out for potential leaders </a:t>
            </a:r>
            <a:endParaRPr lang="en-US" sz="3200" dirty="0">
              <a:latin typeface="Helvetica" pitchFamily="2" charset="0"/>
              <a:cs typeface="Helvetica"/>
            </a:endParaRPr>
          </a:p>
          <a:p>
            <a:pPr marL="1371600" lvl="2" indent="-457200">
              <a:buFont typeface="Arial" panose="020B0604020202020204" pitchFamily="34" charset="0"/>
              <a:buChar char="•"/>
            </a:pPr>
            <a:endParaRPr lang="en-US" sz="3200" dirty="0">
              <a:latin typeface="Helvetica" pitchFamily="2" charset="0"/>
            </a:endParaRPr>
          </a:p>
          <a:p>
            <a:pPr marL="1371600" lvl="2" indent="-457200">
              <a:buFont typeface="Arial" panose="020B0604020202020204" pitchFamily="34" charset="0"/>
              <a:buChar char="•"/>
            </a:pPr>
            <a:r>
              <a:rPr lang="en-US" sz="3200" dirty="0">
                <a:latin typeface="Helvetica"/>
                <a:cs typeface="Helvetica"/>
              </a:rPr>
              <a:t>Pray for your group</a:t>
            </a:r>
          </a:p>
          <a:p>
            <a:pPr lvl="3"/>
            <a:endParaRPr lang="en-US" sz="3200" dirty="0">
              <a:solidFill>
                <a:schemeClr val="bg1"/>
              </a:solidFill>
              <a:latin typeface="Helvetica" pitchFamily="2" charset="0"/>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7" name="Picture 6" descr="Text&#10;&#10;Description automatically generated">
            <a:extLst>
              <a:ext uri="{FF2B5EF4-FFF2-40B4-BE49-F238E27FC236}">
                <a16:creationId xmlns:a16="http://schemas.microsoft.com/office/drawing/2014/main" id="{D8576B5F-E2AF-E949-BD6D-B1586F09C6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368267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0C052CF8-D9BB-AF48-A40E-9E7175380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8" y="0"/>
            <a:ext cx="12192000" cy="6858000"/>
          </a:xfrm>
          <a:prstGeom prst="rect">
            <a:avLst/>
          </a:prstGeom>
        </p:spPr>
      </p:pic>
      <p:sp>
        <p:nvSpPr>
          <p:cNvPr id="10" name="Title 11"/>
          <p:cNvSpPr txBox="1">
            <a:spLocks/>
          </p:cNvSpPr>
          <p:nvPr/>
        </p:nvSpPr>
        <p:spPr>
          <a:xfrm>
            <a:off x="0" y="1154433"/>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a:solidFill>
                  <a:schemeClr val="bg1"/>
                </a:solidFill>
                <a:latin typeface="Helvetica" pitchFamily="2" charset="0"/>
                <a:cs typeface="Avenir Light"/>
              </a:rPr>
              <a:t>	</a:t>
            </a:r>
            <a:r>
              <a:rPr lang="en-US" sz="3200" b="1">
                <a:latin typeface="Helvetica" pitchFamily="2" charset="0"/>
                <a:cs typeface="Avenir Light"/>
              </a:rPr>
              <a:t>Important links:</a:t>
            </a:r>
          </a:p>
        </p:txBody>
      </p:sp>
      <p:sp>
        <p:nvSpPr>
          <p:cNvPr id="13" name="Title 11"/>
          <p:cNvSpPr txBox="1">
            <a:spLocks/>
          </p:cNvSpPr>
          <p:nvPr/>
        </p:nvSpPr>
        <p:spPr>
          <a:xfrm>
            <a:off x="0" y="1968708"/>
            <a:ext cx="11860339" cy="4415467"/>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1828800" lvl="3" indent="-457200">
              <a:buFont typeface="Arial" panose="020B0604020202020204" pitchFamily="34" charset="0"/>
              <a:buChar char="•"/>
            </a:pPr>
            <a:r>
              <a:rPr lang="en-US" sz="3200" strike="sngStrike" dirty="0" err="1">
                <a:latin typeface="Helvetica" pitchFamily="2" charset="0"/>
              </a:rPr>
              <a:t>My.discovergrace.church</a:t>
            </a:r>
            <a:endParaRPr lang="en-US" sz="3200" strike="sngStrike" dirty="0">
              <a:latin typeface="Helvetica" pitchFamily="2" charset="0"/>
            </a:endParaRPr>
          </a:p>
          <a:p>
            <a:pPr marL="1828800" lvl="3" indent="-457200">
              <a:buFont typeface="Arial" panose="020B0604020202020204" pitchFamily="34" charset="0"/>
              <a:buChar char="•"/>
            </a:pPr>
            <a:endParaRPr lang="en-US" sz="3200" dirty="0">
              <a:latin typeface="Helvetica" pitchFamily="2" charset="0"/>
            </a:endParaRPr>
          </a:p>
          <a:p>
            <a:pPr marL="1828800" lvl="3" indent="-457200">
              <a:buFont typeface="Arial" panose="020B0604020202020204" pitchFamily="34" charset="0"/>
              <a:buChar char="•"/>
            </a:pPr>
            <a:r>
              <a:rPr lang="en-US" sz="3200" dirty="0" err="1">
                <a:latin typeface="Helvetica" pitchFamily="2" charset="0"/>
              </a:rPr>
              <a:t>Discovergrace.church</a:t>
            </a:r>
            <a:r>
              <a:rPr lang="en-US" sz="3200" dirty="0">
                <a:latin typeface="Helvetica" pitchFamily="2" charset="0"/>
              </a:rPr>
              <a:t>/</a:t>
            </a:r>
            <a:r>
              <a:rPr lang="en-US" sz="3200" dirty="0" err="1">
                <a:latin typeface="Helvetica" pitchFamily="2" charset="0"/>
              </a:rPr>
              <a:t>ig</a:t>
            </a:r>
            <a:endParaRPr lang="en-US" sz="3200" dirty="0">
              <a:latin typeface="Helvetica" pitchFamily="2" charset="0"/>
            </a:endParaRPr>
          </a:p>
          <a:p>
            <a:pPr marL="1828800" lvl="3" indent="-457200">
              <a:buFont typeface="Arial" panose="020B0604020202020204" pitchFamily="34" charset="0"/>
              <a:buChar char="•"/>
            </a:pPr>
            <a:endParaRPr lang="en-US" sz="3200" dirty="0">
              <a:latin typeface="Helvetica" pitchFamily="2" charset="0"/>
            </a:endParaRPr>
          </a:p>
          <a:p>
            <a:pPr marL="1828800" lvl="3" indent="-457200">
              <a:buFont typeface="Arial" panose="020B0604020202020204" pitchFamily="34" charset="0"/>
              <a:buChar char="•"/>
            </a:pPr>
            <a:r>
              <a:rPr lang="en-US" sz="3200" dirty="0" err="1">
                <a:latin typeface="Helvetica" pitchFamily="2" charset="0"/>
              </a:rPr>
              <a:t>Discovergrace.church</a:t>
            </a:r>
            <a:r>
              <a:rPr lang="en-US" sz="3200" dirty="0">
                <a:latin typeface="Helvetica" pitchFamily="2" charset="0"/>
              </a:rPr>
              <a:t>/</a:t>
            </a:r>
            <a:r>
              <a:rPr lang="en-US" sz="3200" dirty="0" err="1">
                <a:latin typeface="Helvetica" pitchFamily="2" charset="0"/>
              </a:rPr>
              <a:t>iglead</a:t>
            </a:r>
            <a:endParaRPr lang="en-US" sz="3200" dirty="0">
              <a:latin typeface="Helvetica" pitchFamily="2" charset="0"/>
            </a:endParaRPr>
          </a:p>
          <a:p>
            <a:pPr marL="1828800" lvl="3" indent="-457200">
              <a:buFontTx/>
              <a:buChar char="-"/>
            </a:pPr>
            <a:endParaRPr lang="en-US" sz="3200" dirty="0">
              <a:solidFill>
                <a:schemeClr val="bg1"/>
              </a:solidFill>
              <a:latin typeface="Helvetica" pitchFamily="2" charset="0"/>
            </a:endParaRPr>
          </a:p>
          <a:p>
            <a:pPr marL="1828800" lvl="3" indent="-457200">
              <a:buFontTx/>
              <a:buChar char="-"/>
            </a:pPr>
            <a:endParaRPr lang="en-US" sz="3200" dirty="0">
              <a:solidFill>
                <a:schemeClr val="bg1"/>
              </a:solidFill>
              <a:latin typeface="Helvetica" pitchFamily="2" charset="0"/>
            </a:endParaRPr>
          </a:p>
          <a:p>
            <a:pPr marL="1828800" lvl="3" indent="-457200">
              <a:buFontTx/>
              <a:buChar char="-"/>
            </a:pPr>
            <a:endParaRPr lang="en-US" sz="3200" dirty="0">
              <a:solidFill>
                <a:schemeClr val="bg1"/>
              </a:solidFill>
              <a:latin typeface="Helvetica" pitchFamily="2" charset="0"/>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7" name="Picture 6" descr="Text&#10;&#10;Description automatically generated">
            <a:extLst>
              <a:ext uri="{FF2B5EF4-FFF2-40B4-BE49-F238E27FC236}">
                <a16:creationId xmlns:a16="http://schemas.microsoft.com/office/drawing/2014/main" id="{25113523-B172-D84F-8CCA-6ED37FE91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285083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54564750-4868-A448-8013-9FA610CA6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1"/>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WHY ARE GROUPS IMPORTANT?</a:t>
            </a:r>
          </a:p>
        </p:txBody>
      </p:sp>
      <p:sp>
        <p:nvSpPr>
          <p:cNvPr id="10" name="Title 11"/>
          <p:cNvSpPr txBox="1">
            <a:spLocks/>
          </p:cNvSpPr>
          <p:nvPr/>
        </p:nvSpPr>
        <p:spPr>
          <a:xfrm>
            <a:off x="630074" y="1154433"/>
            <a:ext cx="10931857" cy="16885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600" b="1">
                <a:latin typeface="Helvetica" pitchFamily="2" charset="0"/>
                <a:cs typeface="Avenir Light"/>
              </a:rPr>
              <a:t>It is also important for partners to help lead groups because:</a:t>
            </a:r>
          </a:p>
        </p:txBody>
      </p:sp>
      <p:sp>
        <p:nvSpPr>
          <p:cNvPr id="9" name="Title 11">
            <a:extLst>
              <a:ext uri="{FF2B5EF4-FFF2-40B4-BE49-F238E27FC236}">
                <a16:creationId xmlns:a16="http://schemas.microsoft.com/office/drawing/2014/main" id="{AFB42218-D3FB-8F48-ABAC-C342BA8B65A5}"/>
              </a:ext>
            </a:extLst>
          </p:cNvPr>
          <p:cNvSpPr txBox="1">
            <a:spLocks/>
          </p:cNvSpPr>
          <p:nvPr/>
        </p:nvSpPr>
        <p:spPr>
          <a:xfrm>
            <a:off x="630071" y="2178853"/>
            <a:ext cx="10931857" cy="30004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endParaRPr lang="en-US" sz="3600" b="1">
              <a:solidFill>
                <a:schemeClr val="bg1"/>
              </a:solidFill>
              <a:latin typeface="Helvetica" pitchFamily="2" charset="0"/>
              <a:cs typeface="Avenir Light"/>
            </a:endParaRPr>
          </a:p>
        </p:txBody>
      </p:sp>
      <p:sp>
        <p:nvSpPr>
          <p:cNvPr id="6" name="Title 11">
            <a:extLst>
              <a:ext uri="{FF2B5EF4-FFF2-40B4-BE49-F238E27FC236}">
                <a16:creationId xmlns:a16="http://schemas.microsoft.com/office/drawing/2014/main" id="{41F81EA5-4567-9D44-B126-2BDB18F54E0B}"/>
              </a:ext>
            </a:extLst>
          </p:cNvPr>
          <p:cNvSpPr txBox="1">
            <a:spLocks/>
          </p:cNvSpPr>
          <p:nvPr/>
        </p:nvSpPr>
        <p:spPr>
          <a:xfrm>
            <a:off x="630071" y="2997658"/>
            <a:ext cx="11409529" cy="3000469"/>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571500" indent="-571500" algn="l">
              <a:buFont typeface="Arial" panose="020B0604020202020204" pitchFamily="34" charset="0"/>
              <a:buChar char="•"/>
            </a:pPr>
            <a:r>
              <a:rPr lang="en-US" sz="3600" dirty="0">
                <a:latin typeface="Helvetica"/>
                <a:ea typeface="Tahoma"/>
                <a:cs typeface="Avenir Light"/>
              </a:rPr>
              <a:t>It supports our Vision through our Mission.</a:t>
            </a:r>
          </a:p>
          <a:p>
            <a:pPr marL="571500" indent="-571500" algn="l">
              <a:buFont typeface="Arial" panose="020B0604020202020204" pitchFamily="34" charset="0"/>
              <a:buChar char="•"/>
            </a:pPr>
            <a:endParaRPr lang="en-US" sz="3600" dirty="0">
              <a:latin typeface="Helvetica"/>
              <a:ea typeface="Tahoma"/>
              <a:cs typeface="Avenir Light"/>
            </a:endParaRPr>
          </a:p>
          <a:p>
            <a:pPr marL="571500" indent="-571500" algn="l">
              <a:buFont typeface="Arial" panose="020B0604020202020204" pitchFamily="34" charset="0"/>
              <a:buChar char="•"/>
            </a:pPr>
            <a:r>
              <a:rPr lang="en-US" sz="3600" u="sng" dirty="0">
                <a:latin typeface="Helvetica"/>
                <a:ea typeface="Tahoma"/>
                <a:cs typeface="Avenir Light"/>
              </a:rPr>
              <a:t>Vision</a:t>
            </a:r>
            <a:r>
              <a:rPr lang="en-US" sz="3600" dirty="0">
                <a:latin typeface="Helvetica"/>
                <a:ea typeface="Tahoma"/>
                <a:cs typeface="Avenir Light"/>
              </a:rPr>
              <a:t>: Our vision is to SHARE God's love by ELEVATING the community and to SEE lives changed.</a:t>
            </a:r>
            <a:endParaRPr lang="en-US" sz="3600" dirty="0">
              <a:latin typeface="Helvetica" pitchFamily="2" charset="0"/>
              <a:cs typeface="Avenir Light"/>
            </a:endParaRPr>
          </a:p>
          <a:p>
            <a:pPr marL="571500" indent="-571500" algn="l">
              <a:buFont typeface="Arial" panose="020B0604020202020204" pitchFamily="34" charset="0"/>
              <a:buChar char="•"/>
            </a:pPr>
            <a:endParaRPr lang="en-US" sz="3600" dirty="0">
              <a:latin typeface="Helvetica"/>
              <a:ea typeface="Tahoma"/>
              <a:cs typeface="Avenir Light"/>
            </a:endParaRPr>
          </a:p>
          <a:p>
            <a:pPr marL="571500" indent="-571500" algn="l">
              <a:buFont typeface="Arial" panose="020B0604020202020204" pitchFamily="34" charset="0"/>
              <a:buChar char="•"/>
            </a:pPr>
            <a:r>
              <a:rPr lang="en-US" sz="3600" u="sng" dirty="0">
                <a:latin typeface="Helvetica"/>
                <a:ea typeface="Tahoma"/>
                <a:cs typeface="Avenir Light"/>
              </a:rPr>
              <a:t>Mission</a:t>
            </a:r>
            <a:r>
              <a:rPr lang="en-US" sz="3600" dirty="0">
                <a:latin typeface="Helvetica"/>
                <a:ea typeface="Tahoma"/>
                <a:cs typeface="Avenir Light"/>
              </a:rPr>
              <a:t>: Our mission is to CONNECT with those far from God, to FORM them into fully devoted followers of Christ, and ENGAGE them in mission to a needy world.</a:t>
            </a:r>
            <a:endParaRPr lang="en-US" sz="3600" dirty="0">
              <a:latin typeface="Helvetica" pitchFamily="2" charset="0"/>
              <a:cs typeface="Avenir Light"/>
            </a:endParaRPr>
          </a:p>
          <a:p>
            <a:pPr marL="571500" indent="-571500" algn="l">
              <a:buFontTx/>
              <a:buChar char="-"/>
            </a:pPr>
            <a:endParaRPr lang="en-US" sz="3600" dirty="0">
              <a:latin typeface="Helvetica" pitchFamily="2" charset="0"/>
              <a:cs typeface="Avenir Light"/>
            </a:endParaRPr>
          </a:p>
        </p:txBody>
      </p:sp>
      <p:pic>
        <p:nvPicPr>
          <p:cNvPr id="8" name="Picture 7" descr="Text&#10;&#10;Description automatically generated">
            <a:extLst>
              <a:ext uri="{FF2B5EF4-FFF2-40B4-BE49-F238E27FC236}">
                <a16:creationId xmlns:a16="http://schemas.microsoft.com/office/drawing/2014/main" id="{60A06CC4-95C1-184E-A11B-9C8297E309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6741" y="5415739"/>
            <a:ext cx="1712859" cy="1519613"/>
          </a:xfrm>
          <a:prstGeom prst="rect">
            <a:avLst/>
          </a:prstGeom>
        </p:spPr>
      </p:pic>
    </p:spTree>
    <p:extLst>
      <p:ext uri="{BB962C8B-B14F-4D97-AF65-F5344CB8AC3E}">
        <p14:creationId xmlns:p14="http://schemas.microsoft.com/office/powerpoint/2010/main" val="157322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 cartoon character sitting on a sign with a phone&#10;&#10;Description automatically generated">
            <a:extLst>
              <a:ext uri="{FF2B5EF4-FFF2-40B4-BE49-F238E27FC236}">
                <a16:creationId xmlns:a16="http://schemas.microsoft.com/office/drawing/2014/main" id="{B2F34C79-75B0-BCB5-3CCA-74AD2684B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0702"/>
            <a:ext cx="11950700" cy="6637298"/>
          </a:xfrm>
          <a:prstGeom prst="rect">
            <a:avLst/>
          </a:prstGeom>
        </p:spPr>
      </p:pic>
      <p:sp>
        <p:nvSpPr>
          <p:cNvPr id="10" name="Title 11"/>
          <p:cNvSpPr txBox="1">
            <a:spLocks/>
          </p:cNvSpPr>
          <p:nvPr/>
        </p:nvSpPr>
        <p:spPr>
          <a:xfrm>
            <a:off x="630074" y="853789"/>
            <a:ext cx="10931857" cy="111149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600" b="1" dirty="0">
                <a:solidFill>
                  <a:schemeClr val="bg1"/>
                </a:solidFill>
                <a:latin typeface="Helvetica" pitchFamily="2" charset="0"/>
                <a:cs typeface="Avenir Light"/>
              </a:rPr>
              <a:t>Attendance:</a:t>
            </a:r>
          </a:p>
        </p:txBody>
      </p:sp>
      <p:sp>
        <p:nvSpPr>
          <p:cNvPr id="13" name="Title 11"/>
          <p:cNvSpPr txBox="1">
            <a:spLocks/>
          </p:cNvSpPr>
          <p:nvPr/>
        </p:nvSpPr>
        <p:spPr>
          <a:xfrm>
            <a:off x="630072" y="2016325"/>
            <a:ext cx="10287723" cy="422202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endParaRPr lang="en-US" sz="2800">
              <a:solidFill>
                <a:schemeClr val="tx2"/>
              </a:solidFill>
              <a:latin typeface="Avenir Light"/>
              <a:cs typeface="Avenir Light"/>
            </a:endParaRPr>
          </a:p>
        </p:txBody>
      </p:sp>
      <p:sp>
        <p:nvSpPr>
          <p:cNvPr id="9" name="Title 11">
            <a:extLst>
              <a:ext uri="{FF2B5EF4-FFF2-40B4-BE49-F238E27FC236}">
                <a16:creationId xmlns:a16="http://schemas.microsoft.com/office/drawing/2014/main" id="{963BC54F-DCD3-BB4B-A8F3-79893C5E4150}"/>
              </a:ext>
            </a:extLst>
          </p:cNvPr>
          <p:cNvSpPr>
            <a:spLocks noGrp="1"/>
          </p:cNvSpPr>
          <p:nvPr>
            <p:ph type="title"/>
          </p:nvPr>
        </p:nvSpPr>
        <p:spPr>
          <a:xfrm>
            <a:off x="0" y="122268"/>
            <a:ext cx="12192000" cy="731520"/>
          </a:xfrm>
        </p:spPr>
        <p:txBody>
          <a:bodyPr>
            <a:noAutofit/>
          </a:bodyPr>
          <a:lstStyle/>
          <a:p>
            <a:r>
              <a:rPr lang="en-US" b="1" dirty="0">
                <a:latin typeface="Helvetica" pitchFamily="2" charset="0"/>
                <a:cs typeface="Avenir Light"/>
              </a:rPr>
              <a:t>FACILITATING YOUR GROUP</a:t>
            </a:r>
          </a:p>
        </p:txBody>
      </p:sp>
    </p:spTree>
    <p:extLst>
      <p:ext uri="{BB962C8B-B14F-4D97-AF65-F5344CB8AC3E}">
        <p14:creationId xmlns:p14="http://schemas.microsoft.com/office/powerpoint/2010/main" val="145838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0C052CF8-D9BB-AF48-A40E-9E7175380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 name="Title 11"/>
          <p:cNvSpPr txBox="1">
            <a:spLocks/>
          </p:cNvSpPr>
          <p:nvPr/>
        </p:nvSpPr>
        <p:spPr>
          <a:xfrm>
            <a:off x="28576" y="651400"/>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600" b="1" dirty="0">
                <a:solidFill>
                  <a:schemeClr val="bg1"/>
                </a:solidFill>
                <a:latin typeface="Helvetica" pitchFamily="2" charset="0"/>
                <a:cs typeface="Avenir Light"/>
              </a:rPr>
              <a:t>	</a:t>
            </a:r>
            <a:r>
              <a:rPr lang="en-US" sz="3600" b="1" dirty="0">
                <a:latin typeface="Helvetica" pitchFamily="2" charset="0"/>
                <a:cs typeface="Avenir Light"/>
              </a:rPr>
              <a:t>Here is what we do know:</a:t>
            </a:r>
          </a:p>
        </p:txBody>
      </p:sp>
      <p:sp>
        <p:nvSpPr>
          <p:cNvPr id="13" name="Title 11"/>
          <p:cNvSpPr txBox="1">
            <a:spLocks/>
          </p:cNvSpPr>
          <p:nvPr/>
        </p:nvSpPr>
        <p:spPr>
          <a:xfrm>
            <a:off x="1" y="2220659"/>
            <a:ext cx="11683999" cy="4515073"/>
          </a:xfrm>
          <a:prstGeom prst="rect">
            <a:avLst/>
          </a:prstGeom>
        </p:spPr>
        <p:txBody>
          <a:bodyPr vert="horz" lIns="91440" tIns="45720" rIns="91440" bIns="45720" rtlCol="0" anchor="ctr">
            <a:normAutofit fontScale="92500" lnSpcReduction="20000"/>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914400" lvl="1" indent="-457200">
              <a:buFont typeface="Arial" panose="020B0604020202020204" pitchFamily="34" charset="0"/>
              <a:buChar char="•"/>
            </a:pPr>
            <a:r>
              <a:rPr lang="en-US" sz="3200" dirty="0">
                <a:latin typeface="Helvetica" pitchFamily="2" charset="0"/>
              </a:rPr>
              <a:t>We are switching databases, one of which integrates with our website. (Refresh coming soon)</a:t>
            </a:r>
          </a:p>
          <a:p>
            <a:pPr marL="914400" lvl="1" indent="-457200">
              <a:buFont typeface="Arial" panose="020B0604020202020204" pitchFamily="34" charset="0"/>
              <a:buChar char="•"/>
            </a:pPr>
            <a:r>
              <a:rPr lang="en-US" sz="3200" dirty="0">
                <a:latin typeface="Helvetica" pitchFamily="2" charset="0"/>
              </a:rPr>
              <a:t>We will have an app</a:t>
            </a:r>
          </a:p>
          <a:p>
            <a:pPr marL="1371600" lvl="2" indent="-457200">
              <a:buFont typeface="Arial" panose="020B0604020202020204" pitchFamily="34" charset="0"/>
              <a:buChar char="•"/>
            </a:pPr>
            <a:r>
              <a:rPr lang="en-US" sz="3200" dirty="0">
                <a:latin typeface="Helvetica" pitchFamily="2" charset="0"/>
              </a:rPr>
              <a:t>Communication available in the app</a:t>
            </a:r>
          </a:p>
          <a:p>
            <a:pPr marL="1371600" lvl="2" indent="-457200">
              <a:buFont typeface="Arial" panose="020B0604020202020204" pitchFamily="34" charset="0"/>
              <a:buChar char="•"/>
            </a:pPr>
            <a:r>
              <a:rPr lang="en-US" sz="3200" dirty="0">
                <a:latin typeface="Helvetica" pitchFamily="2" charset="0"/>
              </a:rPr>
              <a:t>Attendance in the app</a:t>
            </a:r>
          </a:p>
          <a:p>
            <a:pPr marL="914400" lvl="1" indent="-457200">
              <a:buFont typeface="Arial" panose="020B0604020202020204" pitchFamily="34" charset="0"/>
              <a:buChar char="•"/>
            </a:pPr>
            <a:r>
              <a:rPr lang="en-US" sz="3200" dirty="0">
                <a:latin typeface="Helvetica" pitchFamily="2" charset="0"/>
              </a:rPr>
              <a:t>Old data will not be on the new system but will still be available when needed.</a:t>
            </a:r>
          </a:p>
          <a:p>
            <a:pPr marL="914400" lvl="1" indent="-457200">
              <a:buFont typeface="Arial" panose="020B0604020202020204" pitchFamily="34" charset="0"/>
              <a:buChar char="•"/>
            </a:pPr>
            <a:r>
              <a:rPr lang="en-US" sz="3200" dirty="0">
                <a:latin typeface="Helvetica" pitchFamily="2" charset="0"/>
              </a:rPr>
              <a:t>Easy to use</a:t>
            </a:r>
          </a:p>
          <a:p>
            <a:pPr marL="914400" lvl="1" indent="-457200">
              <a:buFont typeface="Arial" panose="020B0604020202020204" pitchFamily="34" charset="0"/>
              <a:buChar char="•"/>
            </a:pPr>
            <a:r>
              <a:rPr lang="en-US" sz="3200" dirty="0">
                <a:latin typeface="Helvetica" pitchFamily="2" charset="0"/>
              </a:rPr>
              <a:t>You can take notes in the app on Sunday morning</a:t>
            </a:r>
          </a:p>
          <a:p>
            <a:pPr marL="914400" lvl="1" indent="-457200">
              <a:buFont typeface="Arial" panose="020B0604020202020204" pitchFamily="34" charset="0"/>
              <a:buChar char="•"/>
            </a:pPr>
            <a:r>
              <a:rPr lang="en-US" sz="3200" dirty="0">
                <a:latin typeface="Helvetica" pitchFamily="2" charset="0"/>
              </a:rPr>
              <a:t>Group Study material will be on the app. </a:t>
            </a:r>
          </a:p>
          <a:p>
            <a:pPr marL="1371600" lvl="2" indent="-457200">
              <a:buFont typeface="Arial" panose="020B0604020202020204" pitchFamily="34" charset="0"/>
              <a:buChar char="•"/>
            </a:pPr>
            <a:r>
              <a:rPr lang="en-US" sz="3200" dirty="0">
                <a:latin typeface="Helvetica" pitchFamily="2" charset="0"/>
              </a:rPr>
              <a:t>Some handouts will be available.</a:t>
            </a:r>
          </a:p>
          <a:p>
            <a:pPr marL="1828800" lvl="3" indent="-457200">
              <a:buFontTx/>
              <a:buChar char="-"/>
            </a:pPr>
            <a:endParaRPr lang="en-US" sz="3200" dirty="0">
              <a:solidFill>
                <a:schemeClr val="bg1"/>
              </a:solidFill>
              <a:latin typeface="Helvetica" pitchFamily="2" charset="0"/>
            </a:endParaRPr>
          </a:p>
          <a:p>
            <a:pPr marL="1828800" lvl="3" indent="-457200">
              <a:buFontTx/>
              <a:buChar char="-"/>
            </a:pPr>
            <a:endParaRPr lang="en-US" sz="3200" dirty="0">
              <a:solidFill>
                <a:schemeClr val="bg1"/>
              </a:solidFill>
              <a:latin typeface="Helvetica" pitchFamily="2" charset="0"/>
            </a:endParaRPr>
          </a:p>
          <a:p>
            <a:pPr marL="1828800" lvl="3" indent="-457200">
              <a:buFontTx/>
              <a:buChar char="-"/>
            </a:pPr>
            <a:endParaRPr lang="en-US" sz="3200" dirty="0">
              <a:solidFill>
                <a:schemeClr val="bg1"/>
              </a:solidFill>
              <a:latin typeface="Helvetica" pitchFamily="2" charset="0"/>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sz="5400" b="1" dirty="0">
                <a:latin typeface="Helvetica" pitchFamily="2" charset="0"/>
                <a:cs typeface="Avenir Light"/>
              </a:rPr>
              <a:t>PLANNING CENTER</a:t>
            </a:r>
          </a:p>
        </p:txBody>
      </p:sp>
      <p:pic>
        <p:nvPicPr>
          <p:cNvPr id="7" name="Picture 6" descr="Text&#10;&#10;Description automatically generated">
            <a:extLst>
              <a:ext uri="{FF2B5EF4-FFF2-40B4-BE49-F238E27FC236}">
                <a16:creationId xmlns:a16="http://schemas.microsoft.com/office/drawing/2014/main" id="{25113523-B172-D84F-8CCA-6ED37FE91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199119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EF4A73E5-ABB5-AB4C-BF9E-3A32A9DD2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3"/>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solidFill>
                  <a:schemeClr val="bg1"/>
                </a:solidFill>
                <a:latin typeface="Helvetica"/>
                <a:ea typeface="Tahoma"/>
                <a:cs typeface="Avenir Light"/>
              </a:rPr>
              <a:t>	</a:t>
            </a:r>
            <a:r>
              <a:rPr lang="en-US" sz="3200" b="1" dirty="0">
                <a:latin typeface="Helvetica"/>
                <a:ea typeface="Tahoma"/>
                <a:cs typeface="Avenir Light"/>
              </a:rPr>
              <a:t>Important dates: SAVE THE DATES</a:t>
            </a:r>
            <a:endParaRPr lang="en-US" sz="3200" b="1" dirty="0">
              <a:latin typeface="Helvetica" pitchFamily="2" charset="0"/>
              <a:cs typeface="Avenir Light"/>
            </a:endParaRPr>
          </a:p>
        </p:txBody>
      </p:sp>
      <p:sp>
        <p:nvSpPr>
          <p:cNvPr id="13" name="Title 11"/>
          <p:cNvSpPr txBox="1">
            <a:spLocks/>
          </p:cNvSpPr>
          <p:nvPr/>
        </p:nvSpPr>
        <p:spPr>
          <a:xfrm>
            <a:off x="-315883" y="1888610"/>
            <a:ext cx="11860339" cy="4415467"/>
          </a:xfrm>
          <a:prstGeom prst="rect">
            <a:avLst/>
          </a:prstGeom>
        </p:spPr>
        <p:txBody>
          <a:bodyPr vert="horz" lIns="91440" tIns="45720" rIns="91440" bIns="45720" rtlCol="0" anchor="ctr">
            <a:no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1828800" lvl="3" indent="-457200">
              <a:lnSpc>
                <a:spcPct val="150000"/>
              </a:lnSpc>
              <a:buFont typeface="Arial" panose="020B0604020202020204" pitchFamily="34" charset="0"/>
              <a:buChar char="•"/>
            </a:pPr>
            <a:r>
              <a:rPr lang="en-US" sz="3200" dirty="0">
                <a:latin typeface="Helvetica"/>
                <a:cs typeface="Helvetica"/>
              </a:rPr>
              <a:t>IG Signups start on </a:t>
            </a:r>
            <a:r>
              <a:rPr lang="en-US" sz="3200" b="1" dirty="0">
                <a:latin typeface="Helvetica"/>
                <a:cs typeface="Helvetica"/>
              </a:rPr>
              <a:t>September 8th  </a:t>
            </a:r>
            <a:endParaRPr lang="en-US" sz="3200" b="1" dirty="0">
              <a:latin typeface="Helvetica" pitchFamily="2" charset="0"/>
              <a:cs typeface="Helvetica"/>
            </a:endParaRPr>
          </a:p>
          <a:p>
            <a:pPr marL="1828800" lvl="3" indent="-457200">
              <a:lnSpc>
                <a:spcPct val="150000"/>
              </a:lnSpc>
              <a:buFont typeface="Arial" panose="020B0604020202020204" pitchFamily="34" charset="0"/>
              <a:buChar char="•"/>
            </a:pPr>
            <a:r>
              <a:rPr lang="en-US" sz="3200" dirty="0">
                <a:latin typeface="Helvetica"/>
                <a:cs typeface="Helvetica"/>
              </a:rPr>
              <a:t>Groups start the week of  </a:t>
            </a:r>
            <a:r>
              <a:rPr lang="en-US" sz="3200" b="1" dirty="0">
                <a:latin typeface="Helvetica"/>
                <a:cs typeface="Helvetica"/>
              </a:rPr>
              <a:t>October 6th</a:t>
            </a:r>
            <a:endParaRPr lang="en-US" sz="3200" b="1" dirty="0">
              <a:latin typeface="Helvetica" pitchFamily="2" charset="0"/>
              <a:cs typeface="Helvetica"/>
            </a:endParaRPr>
          </a:p>
          <a:p>
            <a:pPr marL="1828800" lvl="3" indent="-457200">
              <a:lnSpc>
                <a:spcPct val="150000"/>
              </a:lnSpc>
              <a:buFont typeface="Arial" panose="020B0604020202020204" pitchFamily="34" charset="0"/>
              <a:buChar char="•"/>
            </a:pPr>
            <a:r>
              <a:rPr lang="en-US" sz="3200" dirty="0">
                <a:latin typeface="Helvetica"/>
                <a:cs typeface="Helvetica"/>
              </a:rPr>
              <a:t>Groups end by </a:t>
            </a:r>
            <a:r>
              <a:rPr lang="en-US" sz="3200" b="1" dirty="0">
                <a:latin typeface="Helvetica"/>
                <a:cs typeface="Helvetica"/>
              </a:rPr>
              <a:t>November 30th </a:t>
            </a:r>
            <a:endParaRPr lang="en-US" sz="3200" b="1" dirty="0">
              <a:latin typeface="Helvetica" pitchFamily="2" charset="0"/>
              <a:cs typeface="Helvetica"/>
            </a:endParaRPr>
          </a:p>
          <a:p>
            <a:pPr marL="1828800" lvl="3" indent="-457200">
              <a:lnSpc>
                <a:spcPct val="150000"/>
              </a:lnSpc>
              <a:buFont typeface="Arial" panose="020B0604020202020204" pitchFamily="34" charset="0"/>
              <a:buChar char="•"/>
            </a:pPr>
            <a:r>
              <a:rPr lang="en-US" sz="3200" dirty="0">
                <a:latin typeface="Helvetica"/>
                <a:cs typeface="Helvetica"/>
              </a:rPr>
              <a:t>IG/Volunteer Celebration Dinner is Saturday, </a:t>
            </a:r>
            <a:r>
              <a:rPr lang="en-US" sz="3200" b="1" dirty="0">
                <a:latin typeface="Helvetica"/>
                <a:cs typeface="Helvetica"/>
              </a:rPr>
              <a:t>December 7th</a:t>
            </a:r>
            <a:r>
              <a:rPr lang="en-US" sz="3200" dirty="0">
                <a:latin typeface="Helvetica"/>
                <a:cs typeface="Helvetica"/>
              </a:rPr>
              <a:t>, at 6:00 pm at Grace CC.  </a:t>
            </a:r>
            <a:endParaRPr lang="en-US" sz="3200" dirty="0">
              <a:latin typeface="Helvetica" pitchFamily="2" charset="0"/>
              <a:cs typeface="Helvetica"/>
            </a:endParaRPr>
          </a:p>
          <a:p>
            <a:pPr lvl="3"/>
            <a:endParaRPr lang="en-US" sz="3200" dirty="0">
              <a:solidFill>
                <a:schemeClr val="bg1"/>
              </a:solidFill>
              <a:latin typeface="Helvetica" pitchFamily="2" charset="0"/>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9" name="Picture 8" descr="Text&#10;&#10;Description automatically generated">
            <a:extLst>
              <a:ext uri="{FF2B5EF4-FFF2-40B4-BE49-F238E27FC236}">
                <a16:creationId xmlns:a16="http://schemas.microsoft.com/office/drawing/2014/main" id="{EBC31711-AFAF-E746-BE3A-00D9C6F45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0565" y="5216119"/>
            <a:ext cx="1712859" cy="1519613"/>
          </a:xfrm>
          <a:prstGeom prst="rect">
            <a:avLst/>
          </a:prstGeom>
        </p:spPr>
      </p:pic>
    </p:spTree>
    <p:extLst>
      <p:ext uri="{BB962C8B-B14F-4D97-AF65-F5344CB8AC3E}">
        <p14:creationId xmlns:p14="http://schemas.microsoft.com/office/powerpoint/2010/main" val="255722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2B3FB972-FC94-9F4D-85ED-107A2E7C7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1"/>
          <p:cNvSpPr>
            <a:spLocks noGrp="1"/>
          </p:cNvSpPr>
          <p:nvPr>
            <p:ph type="title"/>
          </p:nvPr>
        </p:nvSpPr>
        <p:spPr>
          <a:xfrm>
            <a:off x="0" y="101494"/>
            <a:ext cx="12192000" cy="731520"/>
          </a:xfrm>
        </p:spPr>
        <p:txBody>
          <a:bodyPr>
            <a:noAutofit/>
          </a:bodyPr>
          <a:lstStyle/>
          <a:p>
            <a:r>
              <a:rPr lang="en-US" b="1">
                <a:latin typeface="Helvetica" pitchFamily="2" charset="0"/>
                <a:cs typeface="Avenir Light"/>
              </a:rPr>
              <a:t>Impact Group Leader Meeting</a:t>
            </a:r>
          </a:p>
        </p:txBody>
      </p:sp>
      <p:sp>
        <p:nvSpPr>
          <p:cNvPr id="10" name="Title 11"/>
          <p:cNvSpPr txBox="1">
            <a:spLocks/>
          </p:cNvSpPr>
          <p:nvPr/>
        </p:nvSpPr>
        <p:spPr>
          <a:xfrm>
            <a:off x="630074" y="1154433"/>
            <a:ext cx="10931857" cy="5447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600" b="1" dirty="0">
                <a:latin typeface="Helvetica"/>
                <a:ea typeface="Tahoma"/>
                <a:cs typeface="Avenir Light"/>
              </a:rPr>
              <a:t>Important reminders: </a:t>
            </a:r>
            <a:endParaRPr lang="en-US" sz="3600" b="1" dirty="0">
              <a:latin typeface="Helvetica" pitchFamily="2" charset="0"/>
              <a:cs typeface="Avenir Light"/>
            </a:endParaRPr>
          </a:p>
          <a:p>
            <a:pPr algn="l"/>
            <a:endParaRPr lang="en-US" sz="1200" b="1" dirty="0">
              <a:latin typeface="Helvetica" pitchFamily="2" charset="0"/>
              <a:cs typeface="Avenir Light"/>
            </a:endParaRPr>
          </a:p>
          <a:p>
            <a:pPr marL="571500" indent="-571500" algn="l">
              <a:buFont typeface="Arial" panose="020B0604020202020204" pitchFamily="34" charset="0"/>
              <a:buChar char="•"/>
            </a:pPr>
            <a:r>
              <a:rPr lang="en-US" sz="3600" dirty="0">
                <a:latin typeface="Helvetica"/>
                <a:ea typeface="Tahoma"/>
                <a:cs typeface="Avenir Light"/>
              </a:rPr>
              <a:t>Make contact as soon as you can</a:t>
            </a:r>
          </a:p>
          <a:p>
            <a:pPr marL="571500" indent="-571500" algn="l">
              <a:buFont typeface="Arial" panose="020B0604020202020204" pitchFamily="34" charset="0"/>
              <a:buChar char="•"/>
            </a:pPr>
            <a:r>
              <a:rPr lang="en-US" sz="3600" dirty="0">
                <a:latin typeface="Helvetica"/>
                <a:ea typeface="Tahoma"/>
                <a:cs typeface="Avenir Light"/>
              </a:rPr>
              <a:t>Make contact often before you start</a:t>
            </a:r>
          </a:p>
          <a:p>
            <a:pPr marL="571500" indent="-571500" algn="l">
              <a:buFont typeface="Arial" panose="020B0604020202020204" pitchFamily="34" charset="0"/>
              <a:buChar char="•"/>
            </a:pPr>
            <a:r>
              <a:rPr lang="en-US" sz="3600" dirty="0">
                <a:latin typeface="Helvetica"/>
                <a:ea typeface="Tahoma"/>
                <a:cs typeface="Avenir Light"/>
              </a:rPr>
              <a:t>Send welcome note</a:t>
            </a:r>
          </a:p>
          <a:p>
            <a:pPr marL="571500" indent="-571500" algn="l">
              <a:buFont typeface="Arial" panose="020B0604020202020204" pitchFamily="34" charset="0"/>
              <a:buChar char="•"/>
            </a:pPr>
            <a:r>
              <a:rPr lang="en-US" sz="3600" dirty="0">
                <a:latin typeface="Helvetica"/>
                <a:ea typeface="Tahoma"/>
                <a:cs typeface="Avenir Light"/>
              </a:rPr>
              <a:t>Tell them when the first meeting is </a:t>
            </a:r>
          </a:p>
          <a:p>
            <a:pPr marL="571500" indent="-571500" algn="l">
              <a:buFont typeface="Arial" panose="020B0604020202020204" pitchFamily="34" charset="0"/>
              <a:buChar char="•"/>
            </a:pPr>
            <a:r>
              <a:rPr lang="en-US" sz="3600" dirty="0">
                <a:latin typeface="Helvetica"/>
                <a:ea typeface="Tahoma"/>
                <a:cs typeface="Avenir Light"/>
              </a:rPr>
              <a:t>Tell them any location details </a:t>
            </a:r>
            <a:endParaRPr lang="en-US" sz="3600" dirty="0">
              <a:latin typeface="Helvetica" pitchFamily="2" charset="0"/>
              <a:cs typeface="Avenir Light"/>
            </a:endParaRPr>
          </a:p>
          <a:p>
            <a:pPr marL="571500" indent="-571500" algn="l">
              <a:buFont typeface="Arial" panose="020B0604020202020204" pitchFamily="34" charset="0"/>
              <a:buChar char="•"/>
            </a:pPr>
            <a:r>
              <a:rPr lang="en-US" sz="3600" dirty="0">
                <a:latin typeface="Helvetica"/>
                <a:ea typeface="Tahoma"/>
                <a:cs typeface="Avenir Light"/>
              </a:rPr>
              <a:t>Track your attendance through rock</a:t>
            </a:r>
          </a:p>
          <a:p>
            <a:pPr marL="571500" indent="-571500" algn="l">
              <a:buFont typeface="Arial" panose="020B0604020202020204" pitchFamily="34" charset="0"/>
              <a:buChar char="•"/>
            </a:pPr>
            <a:r>
              <a:rPr lang="en-US" sz="3600" dirty="0">
                <a:latin typeface="Helvetica"/>
                <a:ea typeface="Tahoma"/>
                <a:cs typeface="Avenir Light"/>
              </a:rPr>
              <a:t>Let me know how I can help.</a:t>
            </a:r>
            <a:endParaRPr lang="en-US" sz="3600" dirty="0">
              <a:latin typeface="Helvetica" pitchFamily="2" charset="0"/>
              <a:cs typeface="Avenir Light"/>
            </a:endParaRPr>
          </a:p>
        </p:txBody>
      </p:sp>
      <p:sp>
        <p:nvSpPr>
          <p:cNvPr id="13" name="Title 11"/>
          <p:cNvSpPr txBox="1">
            <a:spLocks/>
          </p:cNvSpPr>
          <p:nvPr/>
        </p:nvSpPr>
        <p:spPr>
          <a:xfrm>
            <a:off x="630072" y="2016325"/>
            <a:ext cx="10287723" cy="422202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endParaRPr lang="en-US" sz="2800">
              <a:solidFill>
                <a:schemeClr val="tx2"/>
              </a:solidFill>
              <a:latin typeface="Avenir Light"/>
              <a:cs typeface="Avenir Light"/>
            </a:endParaRPr>
          </a:p>
        </p:txBody>
      </p:sp>
      <p:sp>
        <p:nvSpPr>
          <p:cNvPr id="14" name="Title 11"/>
          <p:cNvSpPr txBox="1">
            <a:spLocks/>
          </p:cNvSpPr>
          <p:nvPr/>
        </p:nvSpPr>
        <p:spPr>
          <a:xfrm>
            <a:off x="782472" y="2168725"/>
            <a:ext cx="10287723" cy="422202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endParaRPr lang="en-US" sz="2800">
              <a:solidFill>
                <a:schemeClr val="bg1"/>
              </a:solidFill>
              <a:latin typeface="Avenir Light"/>
              <a:cs typeface="Avenir Light"/>
            </a:endParaRPr>
          </a:p>
        </p:txBody>
      </p:sp>
      <p:pic>
        <p:nvPicPr>
          <p:cNvPr id="9" name="Picture 8" descr="Text&#10;&#10;Description automatically generated">
            <a:extLst>
              <a:ext uri="{FF2B5EF4-FFF2-40B4-BE49-F238E27FC236}">
                <a16:creationId xmlns:a16="http://schemas.microsoft.com/office/drawing/2014/main" id="{2A4CE61B-35F4-FF43-B29C-7E32FC360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22700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D969BF8A-EC94-B346-B953-18811B56C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3"/>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endParaRPr lang="en-US" sz="3200" b="1">
              <a:solidFill>
                <a:schemeClr val="bg1"/>
              </a:solidFill>
              <a:latin typeface="Helvetica" pitchFamily="2" charset="0"/>
              <a:cs typeface="Avenir Light"/>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sp>
        <p:nvSpPr>
          <p:cNvPr id="2" name="TextBox 1">
            <a:extLst>
              <a:ext uri="{FF2B5EF4-FFF2-40B4-BE49-F238E27FC236}">
                <a16:creationId xmlns:a16="http://schemas.microsoft.com/office/drawing/2014/main" id="{E164EEB3-C1DE-7C41-9563-681FE94927E4}"/>
              </a:ext>
            </a:extLst>
          </p:cNvPr>
          <p:cNvSpPr txBox="1"/>
          <p:nvPr/>
        </p:nvSpPr>
        <p:spPr>
          <a:xfrm>
            <a:off x="1183178" y="2443942"/>
            <a:ext cx="9825644" cy="1015663"/>
          </a:xfrm>
          <a:prstGeom prst="rect">
            <a:avLst/>
          </a:prstGeom>
          <a:noFill/>
        </p:spPr>
        <p:txBody>
          <a:bodyPr wrap="square" rtlCol="0">
            <a:spAutoFit/>
          </a:bodyPr>
          <a:lstStyle/>
          <a:p>
            <a:pPr algn="ctr"/>
            <a:r>
              <a:rPr lang="en-US" sz="6000" b="1" dirty="0">
                <a:latin typeface="Helvetica" pitchFamily="2" charset="0"/>
              </a:rPr>
              <a:t>Questions?</a:t>
            </a:r>
            <a:r>
              <a:rPr lang="en-US" dirty="0"/>
              <a:t> </a:t>
            </a:r>
          </a:p>
        </p:txBody>
      </p:sp>
      <p:pic>
        <p:nvPicPr>
          <p:cNvPr id="7" name="Picture 6" descr="Text&#10;&#10;Description automatically generated">
            <a:extLst>
              <a:ext uri="{FF2B5EF4-FFF2-40B4-BE49-F238E27FC236}">
                <a16:creationId xmlns:a16="http://schemas.microsoft.com/office/drawing/2014/main" id="{FCF4B0B4-49C5-7E42-AED0-AE2149F64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38175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D969BF8A-EC94-B346-B953-18811B56C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3"/>
            <a:ext cx="12163424" cy="10401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endParaRPr lang="en-US" sz="3200" b="1">
              <a:solidFill>
                <a:schemeClr val="bg1"/>
              </a:solidFill>
              <a:latin typeface="Helvetica" pitchFamily="2" charset="0"/>
              <a:cs typeface="Avenir Light"/>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Impact Group Leader Meeting</a:t>
            </a:r>
          </a:p>
        </p:txBody>
      </p:sp>
      <p:sp>
        <p:nvSpPr>
          <p:cNvPr id="2" name="TextBox 1">
            <a:extLst>
              <a:ext uri="{FF2B5EF4-FFF2-40B4-BE49-F238E27FC236}">
                <a16:creationId xmlns:a16="http://schemas.microsoft.com/office/drawing/2014/main" id="{E164EEB3-C1DE-7C41-9563-681FE94927E4}"/>
              </a:ext>
            </a:extLst>
          </p:cNvPr>
          <p:cNvSpPr txBox="1"/>
          <p:nvPr/>
        </p:nvSpPr>
        <p:spPr>
          <a:xfrm>
            <a:off x="1183178" y="2443942"/>
            <a:ext cx="9825644" cy="369332"/>
          </a:xfrm>
          <a:prstGeom prst="rect">
            <a:avLst/>
          </a:prstGeom>
          <a:noFill/>
        </p:spPr>
        <p:txBody>
          <a:bodyPr wrap="square" rtlCol="0">
            <a:spAutoFit/>
          </a:bodyPr>
          <a:lstStyle/>
          <a:p>
            <a:pPr algn="ctr"/>
            <a:r>
              <a:rPr lang="en-US"/>
              <a:t> </a:t>
            </a:r>
          </a:p>
        </p:txBody>
      </p:sp>
      <p:pic>
        <p:nvPicPr>
          <p:cNvPr id="7" name="Picture 6" descr="Text&#10;&#10;Description automatically generated">
            <a:extLst>
              <a:ext uri="{FF2B5EF4-FFF2-40B4-BE49-F238E27FC236}">
                <a16:creationId xmlns:a16="http://schemas.microsoft.com/office/drawing/2014/main" id="{FCF4B0B4-49C5-7E42-AED0-AE2149F64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
        <p:nvSpPr>
          <p:cNvPr id="4" name="TextBox 3">
            <a:extLst>
              <a:ext uri="{FF2B5EF4-FFF2-40B4-BE49-F238E27FC236}">
                <a16:creationId xmlns:a16="http://schemas.microsoft.com/office/drawing/2014/main" id="{D2B5A6EC-567A-289C-9AC5-947E472A64D3}"/>
              </a:ext>
            </a:extLst>
          </p:cNvPr>
          <p:cNvSpPr txBox="1"/>
          <p:nvPr/>
        </p:nvSpPr>
        <p:spPr>
          <a:xfrm>
            <a:off x="854242" y="1864895"/>
            <a:ext cx="9649075" cy="2862322"/>
          </a:xfrm>
          <a:prstGeom prst="rect">
            <a:avLst/>
          </a:prstGeom>
          <a:noFill/>
        </p:spPr>
        <p:txBody>
          <a:bodyPr wrap="square">
            <a:spAutoFit/>
          </a:bodyPr>
          <a:lstStyle/>
          <a:p>
            <a:r>
              <a:rPr kumimoji="0" lang="en-US" sz="3600" b="1" i="0" u="none" strike="noStrike" kern="1200" cap="none" spc="0" normalizeH="0" baseline="0" noProof="0">
                <a:ln>
                  <a:noFill/>
                </a:ln>
                <a:solidFill>
                  <a:prstClr val="white"/>
                </a:solidFill>
                <a:effectLst/>
                <a:uLnTx/>
                <a:uFillTx/>
                <a:latin typeface="Helvetica" pitchFamily="2" charset="0"/>
                <a:ea typeface="+mn-ea"/>
                <a:cs typeface="Avenir Light"/>
              </a:rPr>
              <a:t>James Hess</a:t>
            </a:r>
          </a:p>
          <a:p>
            <a:endParaRPr kumimoji="0" lang="en-US" sz="3600" b="1" i="0" u="none" strike="noStrike" kern="1200" cap="none" spc="0" normalizeH="0" baseline="0" noProof="0">
              <a:ln>
                <a:noFill/>
              </a:ln>
              <a:solidFill>
                <a:prstClr val="white"/>
              </a:solidFill>
              <a:effectLst/>
              <a:uLnTx/>
              <a:uFillTx/>
              <a:latin typeface="Helvetica" pitchFamily="2" charset="0"/>
              <a:ea typeface="+mn-ea"/>
              <a:cs typeface="Avenir Light"/>
            </a:endParaRPr>
          </a:p>
          <a:p>
            <a:r>
              <a:rPr lang="en-US" sz="3600" b="1">
                <a:solidFill>
                  <a:schemeClr val="tx2"/>
                </a:solidFill>
                <a:latin typeface="Helvetica" pitchFamily="2" charset="0"/>
              </a:rPr>
              <a:t>Email: james@dicovergrace.church</a:t>
            </a:r>
          </a:p>
          <a:p>
            <a:endParaRPr lang="en-US" sz="3600" b="1">
              <a:solidFill>
                <a:prstClr val="white"/>
              </a:solidFill>
              <a:latin typeface="Helvetica" pitchFamily="2" charset="0"/>
            </a:endParaRPr>
          </a:p>
          <a:p>
            <a:r>
              <a:rPr lang="en-US" sz="3600" b="1">
                <a:solidFill>
                  <a:prstClr val="white"/>
                </a:solidFill>
                <a:latin typeface="Helvetica" pitchFamily="2" charset="0"/>
              </a:rPr>
              <a:t>Cell: 936-232-0315</a:t>
            </a:r>
          </a:p>
        </p:txBody>
      </p:sp>
    </p:spTree>
    <p:extLst>
      <p:ext uri="{BB962C8B-B14F-4D97-AF65-F5344CB8AC3E}">
        <p14:creationId xmlns:p14="http://schemas.microsoft.com/office/powerpoint/2010/main" val="107132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F1F00D-DE31-5D4F-BE0F-21347D9D183E}"/>
              </a:ext>
            </a:extLst>
          </p:cNvPr>
          <p:cNvSpPr>
            <a:spLocks noGrp="1"/>
          </p:cNvSpPr>
          <p:nvPr>
            <p:ph type="title"/>
          </p:nvPr>
        </p:nvSpPr>
        <p:spPr>
          <a:xfrm>
            <a:off x="7962900" y="5715000"/>
            <a:ext cx="4229100" cy="1143000"/>
          </a:xfrm>
        </p:spPr>
        <p:txBody>
          <a:bodyPr>
            <a:normAutofit/>
          </a:bodyPr>
          <a:lstStyle/>
          <a:p>
            <a:pPr algn="l"/>
            <a:r>
              <a:rPr lang="en-US" b="1" spc="-150">
                <a:solidFill>
                  <a:schemeClr val="bg1"/>
                </a:solidFill>
                <a:latin typeface="Helvetica" pitchFamily="2" charset="0"/>
                <a:cs typeface="Arial Black" panose="020B0604020202020204" pitchFamily="34" charset="0"/>
              </a:rPr>
              <a:t>Leader Training</a:t>
            </a:r>
          </a:p>
        </p:txBody>
      </p:sp>
      <p:pic>
        <p:nvPicPr>
          <p:cNvPr id="8" name="Picture 7" descr="A picture containing text&#10;&#10;Description automatically generated">
            <a:extLst>
              <a:ext uri="{FF2B5EF4-FFF2-40B4-BE49-F238E27FC236}">
                <a16:creationId xmlns:a16="http://schemas.microsoft.com/office/drawing/2014/main" id="{63F0CA3C-E404-F247-9DD8-7674AE94F1A5}"/>
              </a:ext>
            </a:extLst>
          </p:cNvPr>
          <p:cNvPicPr>
            <a:picLocks noChangeAspect="1"/>
          </p:cNvPicPr>
          <p:nvPr/>
        </p:nvPicPr>
        <p:blipFill rotWithShape="1">
          <a:blip r:embed="rId3">
            <a:extLst>
              <a:ext uri="{28A0092B-C50C-407E-A947-70E740481C1C}">
                <a14:useLocalDpi xmlns:a14="http://schemas.microsoft.com/office/drawing/2010/main" val="0"/>
              </a:ext>
            </a:extLst>
          </a:blip>
          <a:srcRect l="1679" t="6500" r="47535" b="6500"/>
          <a:stretch/>
        </p:blipFill>
        <p:spPr>
          <a:xfrm>
            <a:off x="1581150" y="2052305"/>
            <a:ext cx="4514850" cy="2486025"/>
          </a:xfrm>
          <a:prstGeom prst="rect">
            <a:avLst/>
          </a:prstGeom>
        </p:spPr>
      </p:pic>
      <p:pic>
        <p:nvPicPr>
          <p:cNvPr id="3" name="Picture 2" descr="A picture containing text, outdoor, sign&#10;&#10;Description automatically generated">
            <a:extLst>
              <a:ext uri="{FF2B5EF4-FFF2-40B4-BE49-F238E27FC236}">
                <a16:creationId xmlns:a16="http://schemas.microsoft.com/office/drawing/2014/main" id="{C399F6D8-BE7C-7941-BADE-879772CFE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72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54564750-4868-A448-8013-9FA610CA6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1"/>
          <p:cNvSpPr>
            <a:spLocks noGrp="1"/>
          </p:cNvSpPr>
          <p:nvPr>
            <p:ph type="title"/>
          </p:nvPr>
        </p:nvSpPr>
        <p:spPr>
          <a:xfrm>
            <a:off x="0" y="122268"/>
            <a:ext cx="12192000" cy="731520"/>
          </a:xfrm>
        </p:spPr>
        <p:txBody>
          <a:bodyPr>
            <a:noAutofit/>
          </a:bodyPr>
          <a:lstStyle/>
          <a:p>
            <a:r>
              <a:rPr lang="en-US" b="1" dirty="0">
                <a:latin typeface="Helvetica"/>
                <a:cs typeface="Helvetica"/>
              </a:rPr>
              <a:t>DEFINE A WIN</a:t>
            </a:r>
            <a:endParaRPr lang="en-US" b="1" dirty="0">
              <a:latin typeface="Helvetica"/>
            </a:endParaRPr>
          </a:p>
        </p:txBody>
      </p:sp>
      <p:sp>
        <p:nvSpPr>
          <p:cNvPr id="10" name="Title 11"/>
          <p:cNvSpPr txBox="1">
            <a:spLocks/>
          </p:cNvSpPr>
          <p:nvPr/>
        </p:nvSpPr>
        <p:spPr>
          <a:xfrm>
            <a:off x="630074" y="1154433"/>
            <a:ext cx="10931857" cy="16885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600" b="1" dirty="0">
                <a:latin typeface="Helvetica"/>
                <a:ea typeface="Tahoma"/>
                <a:cs typeface="Tahoma"/>
              </a:rPr>
              <a:t>What does a win look like in an IG this year?</a:t>
            </a:r>
            <a:endParaRPr lang="en-US" dirty="0"/>
          </a:p>
        </p:txBody>
      </p:sp>
      <p:sp>
        <p:nvSpPr>
          <p:cNvPr id="9" name="Title 11">
            <a:extLst>
              <a:ext uri="{FF2B5EF4-FFF2-40B4-BE49-F238E27FC236}">
                <a16:creationId xmlns:a16="http://schemas.microsoft.com/office/drawing/2014/main" id="{AFB42218-D3FB-8F48-ABAC-C342BA8B65A5}"/>
              </a:ext>
            </a:extLst>
          </p:cNvPr>
          <p:cNvSpPr txBox="1">
            <a:spLocks/>
          </p:cNvSpPr>
          <p:nvPr/>
        </p:nvSpPr>
        <p:spPr>
          <a:xfrm>
            <a:off x="630071" y="2178853"/>
            <a:ext cx="10931857" cy="30004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endParaRPr lang="en-US" sz="3600" b="1">
              <a:solidFill>
                <a:schemeClr val="bg1"/>
              </a:solidFill>
              <a:latin typeface="Helvetica" pitchFamily="2" charset="0"/>
              <a:cs typeface="Avenir Light"/>
            </a:endParaRPr>
          </a:p>
        </p:txBody>
      </p:sp>
      <p:sp>
        <p:nvSpPr>
          <p:cNvPr id="6" name="Title 11">
            <a:extLst>
              <a:ext uri="{FF2B5EF4-FFF2-40B4-BE49-F238E27FC236}">
                <a16:creationId xmlns:a16="http://schemas.microsoft.com/office/drawing/2014/main" id="{41F81EA5-4567-9D44-B126-2BDB18F54E0B}"/>
              </a:ext>
            </a:extLst>
          </p:cNvPr>
          <p:cNvSpPr txBox="1">
            <a:spLocks/>
          </p:cNvSpPr>
          <p:nvPr/>
        </p:nvSpPr>
        <p:spPr>
          <a:xfrm>
            <a:off x="630071" y="2997658"/>
            <a:ext cx="11409529" cy="350672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571500" indent="-571500" algn="l">
              <a:buFont typeface="Arial" panose="020B0604020202020204" pitchFamily="34" charset="0"/>
              <a:buChar char="•"/>
            </a:pPr>
            <a:r>
              <a:rPr lang="en-US" sz="3600" dirty="0">
                <a:latin typeface="Helvetica"/>
                <a:ea typeface="Tahoma"/>
                <a:cs typeface="Avenir Light"/>
              </a:rPr>
              <a:t>Groups have 10% of participants that are first-time IG members</a:t>
            </a:r>
            <a:endParaRPr lang="en-US" sz="3600" dirty="0">
              <a:latin typeface="Helvetica" pitchFamily="2" charset="0"/>
              <a:cs typeface="Avenir Light"/>
            </a:endParaRPr>
          </a:p>
          <a:p>
            <a:pPr marL="571500" indent="-571500" algn="l">
              <a:buFont typeface="Arial" panose="020B0604020202020204" pitchFamily="34" charset="0"/>
              <a:buChar char="•"/>
            </a:pPr>
            <a:r>
              <a:rPr lang="en-US" sz="3600" dirty="0">
                <a:latin typeface="Helvetica"/>
                <a:ea typeface="Tahoma"/>
                <a:cs typeface="Avenir Light"/>
              </a:rPr>
              <a:t>Each group having at least 12 people enrolled</a:t>
            </a:r>
            <a:endParaRPr lang="en-US" sz="3600" dirty="0">
              <a:latin typeface="Helvetica" pitchFamily="2" charset="0"/>
              <a:cs typeface="Avenir Light"/>
            </a:endParaRPr>
          </a:p>
          <a:p>
            <a:pPr marL="571500" indent="-571500" algn="l">
              <a:buFont typeface="Arial" panose="020B0604020202020204" pitchFamily="34" charset="0"/>
              <a:buChar char="•"/>
            </a:pPr>
            <a:r>
              <a:rPr lang="en-US" sz="3600" dirty="0">
                <a:latin typeface="Helvetica"/>
                <a:ea typeface="Tahoma"/>
                <a:cs typeface="Avenir Light"/>
              </a:rPr>
              <a:t>75% of IG meeting in homes</a:t>
            </a:r>
            <a:endParaRPr lang="en-US" sz="3600" dirty="0">
              <a:latin typeface="Helvetica" pitchFamily="2" charset="0"/>
              <a:cs typeface="Avenir Light"/>
            </a:endParaRPr>
          </a:p>
          <a:p>
            <a:pPr marL="571500" indent="-571500" algn="l">
              <a:buFont typeface="Arial" panose="020B0604020202020204" pitchFamily="34" charset="0"/>
              <a:buChar char="•"/>
            </a:pPr>
            <a:r>
              <a:rPr lang="en-US" sz="3600" dirty="0">
                <a:latin typeface="Helvetica"/>
                <a:ea typeface="Tahoma"/>
                <a:cs typeface="Avenir Light"/>
              </a:rPr>
              <a:t>40 Groups in 2024</a:t>
            </a:r>
          </a:p>
          <a:p>
            <a:pPr marL="571500" indent="-571500" algn="l">
              <a:buFont typeface="Arial" panose="020B0604020202020204" pitchFamily="34" charset="0"/>
              <a:buChar char="•"/>
            </a:pPr>
            <a:r>
              <a:rPr lang="en-US" sz="3600" dirty="0">
                <a:latin typeface="Helvetica" pitchFamily="2" charset="0"/>
                <a:cs typeface="Avenir Light"/>
              </a:rPr>
              <a:t>50% of Groups to have childcare</a:t>
            </a:r>
          </a:p>
          <a:p>
            <a:pPr marL="571500" indent="-571500" algn="l">
              <a:buFont typeface="Arial" panose="020B0604020202020204" pitchFamily="34" charset="0"/>
              <a:buChar char="•"/>
            </a:pPr>
            <a:r>
              <a:rPr lang="en-US" sz="3600" dirty="0">
                <a:latin typeface="Helvetica"/>
                <a:ea typeface="Tahoma"/>
                <a:cs typeface="Avenir Light"/>
              </a:rPr>
              <a:t>90% attendance</a:t>
            </a:r>
          </a:p>
          <a:p>
            <a:pPr algn="l"/>
            <a:endParaRPr lang="en-US" sz="3600" dirty="0">
              <a:latin typeface="Helvetica" pitchFamily="2" charset="0"/>
              <a:cs typeface="Avenir Light"/>
            </a:endParaRPr>
          </a:p>
          <a:p>
            <a:pPr algn="l"/>
            <a:endParaRPr lang="en-US" sz="3600" dirty="0">
              <a:latin typeface="Helvetica" pitchFamily="2" charset="0"/>
              <a:cs typeface="Avenir Light"/>
            </a:endParaRPr>
          </a:p>
        </p:txBody>
      </p:sp>
      <p:pic>
        <p:nvPicPr>
          <p:cNvPr id="8" name="Picture 7" descr="Text&#10;&#10;Description automatically generated">
            <a:extLst>
              <a:ext uri="{FF2B5EF4-FFF2-40B4-BE49-F238E27FC236}">
                <a16:creationId xmlns:a16="http://schemas.microsoft.com/office/drawing/2014/main" id="{60A06CC4-95C1-184E-A11B-9C8297E309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281865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88B97440-B726-394D-BDB5-5C0F67A5D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630074" y="1154433"/>
            <a:ext cx="10931857" cy="8108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600" b="1">
                <a:latin typeface="Helvetica" pitchFamily="2" charset="0"/>
                <a:cs typeface="Avenir Light"/>
              </a:rPr>
              <a:t>Filling The Groups:</a:t>
            </a:r>
          </a:p>
        </p:txBody>
      </p:sp>
      <p:sp>
        <p:nvSpPr>
          <p:cNvPr id="13" name="Title 11"/>
          <p:cNvSpPr txBox="1">
            <a:spLocks/>
          </p:cNvSpPr>
          <p:nvPr/>
        </p:nvSpPr>
        <p:spPr>
          <a:xfrm>
            <a:off x="630074" y="2971327"/>
            <a:ext cx="10287723" cy="4222021"/>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a:buFont typeface="Arial" panose="020B0604020202020204" pitchFamily="34" charset="0"/>
              <a:buChar char="•"/>
            </a:pPr>
            <a:r>
              <a:rPr lang="en-US" dirty="0">
                <a:solidFill>
                  <a:schemeClr val="tx1"/>
                </a:solidFill>
                <a:effectLst/>
                <a:latin typeface="Helvetica"/>
                <a:ea typeface="Tahoma"/>
              </a:rPr>
              <a:t>Air Attack: Sunday host announcements, Social Media, and videos.</a:t>
            </a:r>
          </a:p>
          <a:p>
            <a:pPr>
              <a:buFont typeface="Arial" panose="020B0604020202020204" pitchFamily="34" charset="0"/>
              <a:buChar char="•"/>
            </a:pPr>
            <a:endParaRPr lang="en-US" dirty="0">
              <a:solidFill>
                <a:schemeClr val="tx1"/>
              </a:solidFill>
              <a:effectLst/>
              <a:latin typeface="Helvetica"/>
              <a:ea typeface="Tahoma"/>
            </a:endParaRPr>
          </a:p>
          <a:p>
            <a:pPr>
              <a:buFont typeface="Arial" panose="020B0604020202020204" pitchFamily="34" charset="0"/>
              <a:buChar char="•"/>
            </a:pPr>
            <a:r>
              <a:rPr lang="en-US" dirty="0">
                <a:solidFill>
                  <a:schemeClr val="tx1"/>
                </a:solidFill>
                <a:effectLst/>
                <a:latin typeface="Helvetica"/>
                <a:ea typeface="Tahoma"/>
              </a:rPr>
              <a:t>Ground Attack: Your personal invitation.</a:t>
            </a:r>
          </a:p>
          <a:p>
            <a:pPr>
              <a:buFont typeface="Arial" panose="020B0604020202020204" pitchFamily="34" charset="0"/>
              <a:buChar char="•"/>
            </a:pPr>
            <a:endParaRPr lang="en-US" dirty="0">
              <a:solidFill>
                <a:schemeClr val="tx1"/>
              </a:solidFill>
              <a:effectLst/>
              <a:latin typeface="Helvetica"/>
              <a:ea typeface="Tahoma"/>
            </a:endParaRPr>
          </a:p>
          <a:p>
            <a:pPr>
              <a:buFont typeface="Arial" panose="020B0604020202020204" pitchFamily="34" charset="0"/>
              <a:buChar char="•"/>
            </a:pPr>
            <a:r>
              <a:rPr lang="en-US" dirty="0">
                <a:solidFill>
                  <a:schemeClr val="tx1"/>
                </a:solidFill>
                <a:effectLst/>
                <a:latin typeface="Helvetica"/>
                <a:ea typeface="Tahoma"/>
              </a:rPr>
              <a:t>Sunday Mornings: </a:t>
            </a:r>
            <a:r>
              <a:rPr lang="en-US" dirty="0">
                <a:latin typeface="Helvetica"/>
                <a:ea typeface="Tahoma"/>
              </a:rPr>
              <a:t>IG Sign-ups on Sunday</a:t>
            </a:r>
            <a:endParaRPr lang="en-US" dirty="0">
              <a:latin typeface="Helvetica" pitchFamily="2" charset="0"/>
            </a:endParaRPr>
          </a:p>
          <a:p>
            <a:pPr>
              <a:buFont typeface="Arial" panose="020B0604020202020204" pitchFamily="34" charset="0"/>
              <a:buChar char="•"/>
            </a:pPr>
            <a:endParaRPr lang="en-US" dirty="0">
              <a:solidFill>
                <a:schemeClr val="tx1"/>
              </a:solidFill>
              <a:effectLst/>
              <a:latin typeface="Helvetica"/>
              <a:ea typeface="Tahoma"/>
            </a:endParaRPr>
          </a:p>
          <a:p>
            <a:endParaRPr lang="en-US" dirty="0">
              <a:solidFill>
                <a:schemeClr val="tx1"/>
              </a:solidFill>
              <a:effectLst/>
              <a:latin typeface="Helvetica"/>
              <a:ea typeface="Tahoma"/>
            </a:endParaRPr>
          </a:p>
          <a:p>
            <a:pPr marL="0" indent="0">
              <a:buNone/>
            </a:pPr>
            <a:endParaRPr lang="en-US" dirty="0">
              <a:solidFill>
                <a:schemeClr val="tx1"/>
              </a:solidFill>
              <a:effectLst/>
              <a:latin typeface="Helvetica" pitchFamily="2" charset="0"/>
            </a:endParaRPr>
          </a:p>
          <a:p>
            <a:endParaRPr lang="en-US" dirty="0">
              <a:solidFill>
                <a:schemeClr val="tx1"/>
              </a:solidFill>
              <a:effectLst/>
              <a:latin typeface="Helvetica" pitchFamily="2" charset="0"/>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GROUP PROMOTION</a:t>
            </a:r>
          </a:p>
        </p:txBody>
      </p:sp>
      <p:pic>
        <p:nvPicPr>
          <p:cNvPr id="7" name="Picture 6" descr="Text&#10;&#10;Description automatically generated">
            <a:extLst>
              <a:ext uri="{FF2B5EF4-FFF2-40B4-BE49-F238E27FC236}">
                <a16:creationId xmlns:a16="http://schemas.microsoft.com/office/drawing/2014/main" id="{A6C39C28-0A1B-9547-885E-41295D11B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210300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88B97440-B726-394D-BDB5-5C0F67A5D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630075" y="688769"/>
            <a:ext cx="10960242" cy="127651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600" b="1" dirty="0">
                <a:latin typeface="Helvetica" pitchFamily="2" charset="0"/>
                <a:cs typeface="Avenir Light"/>
              </a:rPr>
              <a:t>Sunday Mornings: </a:t>
            </a:r>
            <a:r>
              <a:rPr lang="en-US" sz="3600" dirty="0">
                <a:latin typeface="Helvetica" pitchFamily="2" charset="0"/>
                <a:cs typeface="Avenir Light"/>
              </a:rPr>
              <a:t>IGL Sign-up Help on Sunday</a:t>
            </a:r>
          </a:p>
        </p:txBody>
      </p:sp>
      <p:sp>
        <p:nvSpPr>
          <p:cNvPr id="13" name="Title 11"/>
          <p:cNvSpPr txBox="1">
            <a:spLocks/>
          </p:cNvSpPr>
          <p:nvPr/>
        </p:nvSpPr>
        <p:spPr>
          <a:xfrm>
            <a:off x="630074" y="2971327"/>
            <a:ext cx="10287723" cy="4222021"/>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endParaRPr lang="en-US" dirty="0">
              <a:solidFill>
                <a:schemeClr val="tx1"/>
              </a:solidFill>
              <a:effectLst/>
              <a:latin typeface="Helvetica"/>
              <a:ea typeface="Tahoma"/>
            </a:endParaRPr>
          </a:p>
          <a:p>
            <a:pPr marL="0" indent="0">
              <a:buNone/>
            </a:pPr>
            <a:endParaRPr lang="en-US" dirty="0">
              <a:solidFill>
                <a:schemeClr val="tx1"/>
              </a:solidFill>
              <a:effectLst/>
              <a:latin typeface="Helvetica" pitchFamily="2" charset="0"/>
            </a:endParaRPr>
          </a:p>
          <a:p>
            <a:endParaRPr lang="en-US" dirty="0">
              <a:solidFill>
                <a:schemeClr val="tx1"/>
              </a:solidFill>
              <a:effectLst/>
              <a:latin typeface="Helvetica" pitchFamily="2" charset="0"/>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GROUP PROMOTION</a:t>
            </a:r>
          </a:p>
        </p:txBody>
      </p:sp>
      <p:pic>
        <p:nvPicPr>
          <p:cNvPr id="7" name="Picture 6" descr="Text&#10;&#10;Description automatically generated">
            <a:extLst>
              <a:ext uri="{FF2B5EF4-FFF2-40B4-BE49-F238E27FC236}">
                <a16:creationId xmlns:a16="http://schemas.microsoft.com/office/drawing/2014/main" id="{A6C39C28-0A1B-9547-885E-41295D11B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pic>
        <p:nvPicPr>
          <p:cNvPr id="3" name="Picture 2" descr="A qr code with squares and rectangles&#10;&#10;Description automatically generated">
            <a:extLst>
              <a:ext uri="{FF2B5EF4-FFF2-40B4-BE49-F238E27FC236}">
                <a16:creationId xmlns:a16="http://schemas.microsoft.com/office/drawing/2014/main" id="{6CC57CAF-9209-88BF-ABCA-6FD27E1A93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8896" y="1873776"/>
            <a:ext cx="4861956" cy="4861956"/>
          </a:xfrm>
          <a:prstGeom prst="rect">
            <a:avLst/>
          </a:prstGeom>
        </p:spPr>
      </p:pic>
    </p:spTree>
    <p:extLst>
      <p:ext uri="{BB962C8B-B14F-4D97-AF65-F5344CB8AC3E}">
        <p14:creationId xmlns:p14="http://schemas.microsoft.com/office/powerpoint/2010/main" val="3279922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13B4BA28-5B9C-F242-B141-523F0D0D8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674949"/>
            <a:ext cx="12163424" cy="15196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sz="3200" b="1">
                <a:latin typeface="Helvetica"/>
                <a:ea typeface="Tahoma"/>
                <a:cs typeface="Avenir Light"/>
              </a:rPr>
              <a:t>Communication is critical to your group's health!</a:t>
            </a:r>
          </a:p>
        </p:txBody>
      </p:sp>
      <p:sp>
        <p:nvSpPr>
          <p:cNvPr id="13" name="Title 11"/>
          <p:cNvSpPr txBox="1">
            <a:spLocks/>
          </p:cNvSpPr>
          <p:nvPr/>
        </p:nvSpPr>
        <p:spPr>
          <a:xfrm>
            <a:off x="630072" y="1719072"/>
            <a:ext cx="11140750" cy="4519274"/>
          </a:xfrm>
          <a:prstGeom prst="rect">
            <a:avLst/>
          </a:prstGeom>
        </p:spPr>
        <p:txBody>
          <a:bodyPr vert="horz" lIns="91440" tIns="45720" rIns="91440" bIns="45720" rtlCol="0" anchor="ctr">
            <a:normAutofit fontScale="70000" lnSpcReduction="20000"/>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a:buFont typeface="Arial" panose="020B0604020202020204" pitchFamily="34" charset="0"/>
              <a:buChar char="•"/>
            </a:pPr>
            <a:endParaRPr lang="en-US" sz="3200" dirty="0">
              <a:solidFill>
                <a:schemeClr val="tx1"/>
              </a:solidFill>
              <a:effectLst/>
              <a:latin typeface="Helvetica"/>
              <a:ea typeface="Tahoma"/>
            </a:endParaRPr>
          </a:p>
          <a:p>
            <a:pPr>
              <a:buFont typeface="Arial" panose="020B0604020202020204" pitchFamily="34" charset="0"/>
              <a:buChar char="•"/>
            </a:pPr>
            <a:r>
              <a:rPr lang="en-US" sz="3200" dirty="0">
                <a:solidFill>
                  <a:schemeClr val="tx1"/>
                </a:solidFill>
                <a:effectLst/>
                <a:latin typeface="Helvetica"/>
                <a:ea typeface="Tahoma"/>
              </a:rPr>
              <a:t>Early communication allows you to connect and engage with your group members. </a:t>
            </a:r>
            <a:endParaRPr lang="en-US" dirty="0">
              <a:solidFill>
                <a:schemeClr val="tx1"/>
              </a:solidFill>
            </a:endParaRPr>
          </a:p>
          <a:p>
            <a:pPr>
              <a:buFont typeface="Arial" panose="020B0604020202020204" pitchFamily="34" charset="0"/>
              <a:buChar char="•"/>
            </a:pPr>
            <a:endParaRPr lang="en-US" sz="3200" dirty="0">
              <a:solidFill>
                <a:schemeClr val="tx1"/>
              </a:solidFill>
              <a:effectLst/>
              <a:latin typeface="Helvetica"/>
              <a:ea typeface="Tahoma"/>
            </a:endParaRPr>
          </a:p>
          <a:p>
            <a:pPr>
              <a:buFont typeface="Arial" panose="020B0604020202020204" pitchFamily="34" charset="0"/>
              <a:buChar char="•"/>
            </a:pPr>
            <a:r>
              <a:rPr lang="en-US" sz="3200" dirty="0">
                <a:solidFill>
                  <a:schemeClr val="tx1"/>
                </a:solidFill>
                <a:effectLst/>
                <a:latin typeface="Helvetica"/>
                <a:ea typeface="Tahoma"/>
              </a:rPr>
              <a:t>Your communication puts new attendees at ease and gives them some expectations.</a:t>
            </a:r>
            <a:endParaRPr lang="en-US" sz="3200" dirty="0">
              <a:solidFill>
                <a:schemeClr val="tx1"/>
              </a:solidFill>
              <a:effectLst/>
              <a:latin typeface="Helvetica" pitchFamily="2" charset="0"/>
            </a:endParaRPr>
          </a:p>
          <a:p>
            <a:pPr>
              <a:buFont typeface="Arial" panose="020B0604020202020204" pitchFamily="34" charset="0"/>
              <a:buChar char="•"/>
            </a:pPr>
            <a:endParaRPr lang="en-US" sz="3200" dirty="0">
              <a:solidFill>
                <a:schemeClr val="tx1"/>
              </a:solidFill>
              <a:effectLst/>
              <a:latin typeface="Helvetica" pitchFamily="2" charset="0"/>
            </a:endParaRPr>
          </a:p>
          <a:p>
            <a:pPr>
              <a:buFont typeface="Arial" panose="020B0604020202020204" pitchFamily="34" charset="0"/>
              <a:buChar char="•"/>
            </a:pPr>
            <a:r>
              <a:rPr lang="en-US" sz="3200" dirty="0">
                <a:solidFill>
                  <a:schemeClr val="tx1"/>
                </a:solidFill>
                <a:effectLst/>
                <a:latin typeface="Helvetica"/>
                <a:ea typeface="Tahoma"/>
              </a:rPr>
              <a:t>Communicate with your group through our new platform…</a:t>
            </a:r>
          </a:p>
          <a:p>
            <a:pPr>
              <a:buFont typeface="Arial" panose="020B0604020202020204" pitchFamily="34" charset="0"/>
              <a:buChar char="•"/>
            </a:pPr>
            <a:endParaRPr lang="en-US" sz="3200" dirty="0">
              <a:solidFill>
                <a:schemeClr val="tx1"/>
              </a:solidFill>
              <a:effectLst/>
              <a:latin typeface="Helvetica"/>
              <a:ea typeface="Tahoma"/>
            </a:endParaRPr>
          </a:p>
          <a:p>
            <a:pPr>
              <a:buFont typeface="Arial" panose="020B0604020202020204" pitchFamily="34" charset="0"/>
              <a:buChar char="•"/>
            </a:pPr>
            <a:r>
              <a:rPr lang="en-US" sz="3200" dirty="0">
                <a:solidFill>
                  <a:schemeClr val="tx1"/>
                </a:solidFill>
                <a:effectLst/>
                <a:latin typeface="Helvetica"/>
                <a:ea typeface="Tahoma"/>
              </a:rPr>
              <a:t>Communicate weekly started last week (4 weeks from sign-ups to 1</a:t>
            </a:r>
            <a:r>
              <a:rPr lang="en-US" sz="3200" baseline="30000" dirty="0">
                <a:solidFill>
                  <a:schemeClr val="tx1"/>
                </a:solidFill>
                <a:effectLst/>
                <a:latin typeface="Helvetica"/>
                <a:ea typeface="Tahoma"/>
              </a:rPr>
              <a:t>st</a:t>
            </a:r>
            <a:r>
              <a:rPr lang="en-US" sz="3200" dirty="0">
                <a:solidFill>
                  <a:schemeClr val="tx1"/>
                </a:solidFill>
                <a:effectLst/>
                <a:latin typeface="Helvetica"/>
                <a:ea typeface="Tahoma"/>
              </a:rPr>
              <a:t> meeting)</a:t>
            </a:r>
          </a:p>
          <a:p>
            <a:pPr>
              <a:buFont typeface="Arial" panose="020B0604020202020204" pitchFamily="34" charset="0"/>
              <a:buChar char="•"/>
            </a:pPr>
            <a:endParaRPr lang="en-US" sz="3200" dirty="0">
              <a:solidFill>
                <a:schemeClr val="tx1"/>
              </a:solidFill>
              <a:effectLst/>
              <a:latin typeface="Helvetica"/>
              <a:ea typeface="Tahoma"/>
            </a:endParaRPr>
          </a:p>
          <a:p>
            <a:pPr>
              <a:buFont typeface="Arial" panose="020B0604020202020204" pitchFamily="34" charset="0"/>
              <a:buChar char="•"/>
            </a:pPr>
            <a:r>
              <a:rPr lang="en-US" sz="3200" dirty="0">
                <a:solidFill>
                  <a:schemeClr val="tx1"/>
                </a:solidFill>
                <a:effectLst/>
                <a:latin typeface="Helvetica"/>
                <a:ea typeface="Tahoma"/>
              </a:rPr>
              <a:t>Connect with everyone personally prior to the meeting. To ensure they will be attending. Two reasons: 1. Keep spots open. 2. Keep accurate attendance.</a:t>
            </a:r>
            <a:endParaRPr lang="en-US" sz="1400" dirty="0">
              <a:solidFill>
                <a:schemeClr val="tx1"/>
              </a:solidFill>
              <a:effectLst/>
              <a:latin typeface="Helvetica" pitchFamily="2" charset="0"/>
            </a:endParaRPr>
          </a:p>
          <a:p>
            <a:pPr marL="742950" lvl="1" indent="-285750">
              <a:lnSpc>
                <a:spcPct val="90000"/>
              </a:lnSpc>
              <a:spcBef>
                <a:spcPct val="0"/>
              </a:spcBef>
              <a:buFont typeface="Arial" panose="020B0604020202020204" pitchFamily="34" charset="0"/>
              <a:buChar char="•"/>
            </a:pPr>
            <a:endParaRPr lang="en-US" sz="1400" dirty="0">
              <a:effectLst/>
              <a:latin typeface="Helvetica" pitchFamily="2" charset="0"/>
              <a:ea typeface="Tahoma"/>
            </a:endParaRPr>
          </a:p>
          <a:p>
            <a:pPr>
              <a:buFont typeface="Arial" panose="020B0604020202020204" pitchFamily="34" charset="0"/>
              <a:buChar char="•"/>
            </a:pPr>
            <a:endParaRPr lang="en-US" sz="3200" dirty="0">
              <a:solidFill>
                <a:schemeClr val="tx1"/>
              </a:solidFill>
              <a:effectLst/>
              <a:latin typeface="Helvetica" pitchFamily="2" charset="0"/>
            </a:endParaRPr>
          </a:p>
          <a:p>
            <a:pPr>
              <a:buFont typeface="Arial" panose="020B0604020202020204" pitchFamily="34" charset="0"/>
              <a:buChar char="•"/>
            </a:pPr>
            <a:r>
              <a:rPr lang="en-US" sz="3200" dirty="0">
                <a:solidFill>
                  <a:schemeClr val="tx1"/>
                </a:solidFill>
                <a:effectLst/>
                <a:latin typeface="Helvetica"/>
                <a:ea typeface="Tahoma"/>
              </a:rPr>
              <a:t>Email new members within 24 hours of their registration.</a:t>
            </a:r>
          </a:p>
          <a:p>
            <a:pPr marL="914400" lvl="1" indent="-457200">
              <a:buFont typeface="Arial" panose="020B0604020202020204" pitchFamily="34" charset="0"/>
              <a:buChar char="•"/>
            </a:pPr>
            <a:r>
              <a:rPr lang="en-US" sz="3200" dirty="0">
                <a:latin typeface="Helvetica"/>
                <a:cs typeface="Helvetica"/>
              </a:rPr>
              <a:t>Welcome note (example on leader page)</a:t>
            </a:r>
          </a:p>
          <a:p>
            <a:pPr marL="914400" lvl="1" indent="-457200">
              <a:buFont typeface="Arial" panose="020B0604020202020204" pitchFamily="34" charset="0"/>
              <a:buChar char="•"/>
            </a:pPr>
            <a:r>
              <a:rPr lang="en-US" sz="3200" dirty="0">
                <a:latin typeface="Helvetica"/>
                <a:cs typeface="Helvetica"/>
              </a:rPr>
              <a:t>Date, time, and location of first meeting</a:t>
            </a:r>
            <a:endParaRPr lang="en-US" sz="3200" dirty="0">
              <a:solidFill>
                <a:schemeClr val="bg1"/>
              </a:solidFill>
              <a:latin typeface="Helvetica"/>
              <a:cs typeface="Helvetica"/>
            </a:endParaRPr>
          </a:p>
          <a:p>
            <a:pPr marL="914400" lvl="1" indent="-457200">
              <a:buChar char="-"/>
            </a:pPr>
            <a:endParaRPr lang="en-US" sz="2800" dirty="0">
              <a:solidFill>
                <a:srgbClr val="000000"/>
              </a:solidFill>
              <a:effectLst/>
              <a:latin typeface="Helvetica" pitchFamily="2" charset="0"/>
              <a:cs typeface="Helvetica" pitchFamily="2" charset="0"/>
            </a:endParaRPr>
          </a:p>
        </p:txBody>
      </p:sp>
      <p:pic>
        <p:nvPicPr>
          <p:cNvPr id="9" name="Picture 8" descr="Text&#10;&#10;Description automatically generated">
            <a:extLst>
              <a:ext uri="{FF2B5EF4-FFF2-40B4-BE49-F238E27FC236}">
                <a16:creationId xmlns:a16="http://schemas.microsoft.com/office/drawing/2014/main" id="{5C3AA06D-E53E-4D41-AE14-38599EE60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GROUP COMMUNICATION</a:t>
            </a:r>
          </a:p>
        </p:txBody>
      </p:sp>
    </p:spTree>
    <p:extLst>
      <p:ext uri="{BB962C8B-B14F-4D97-AF65-F5344CB8AC3E}">
        <p14:creationId xmlns:p14="http://schemas.microsoft.com/office/powerpoint/2010/main" val="55513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13B4BA28-5B9C-F242-B141-523F0D0D8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674949"/>
            <a:ext cx="12163424" cy="15196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latin typeface="Helvetica"/>
                <a:ea typeface="Tahoma"/>
                <a:cs typeface="Avenir Light"/>
              </a:rPr>
              <a:t>Communication is critical to our ministry’s health!</a:t>
            </a:r>
          </a:p>
        </p:txBody>
      </p:sp>
      <p:sp>
        <p:nvSpPr>
          <p:cNvPr id="13" name="Title 11"/>
          <p:cNvSpPr txBox="1">
            <a:spLocks/>
          </p:cNvSpPr>
          <p:nvPr/>
        </p:nvSpPr>
        <p:spPr>
          <a:xfrm>
            <a:off x="630072" y="1719072"/>
            <a:ext cx="11140750" cy="4752980"/>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a:buFont typeface="Arial" panose="020B0604020202020204" pitchFamily="34" charset="0"/>
              <a:buChar char="•"/>
            </a:pPr>
            <a:endParaRPr lang="en-US" sz="3200" dirty="0">
              <a:solidFill>
                <a:schemeClr val="tx1"/>
              </a:solidFill>
              <a:effectLst/>
              <a:latin typeface="Helvetica"/>
              <a:ea typeface="Tahoma"/>
            </a:endParaRPr>
          </a:p>
          <a:p>
            <a:pPr marL="0" indent="0">
              <a:buNone/>
            </a:pPr>
            <a:r>
              <a:rPr lang="en-US" sz="4400" b="1" u="sng" dirty="0">
                <a:solidFill>
                  <a:schemeClr val="tx1"/>
                </a:solidFill>
                <a:effectLst/>
                <a:latin typeface="Helvetica"/>
                <a:ea typeface="Tahoma"/>
              </a:rPr>
              <a:t>Communication with us.</a:t>
            </a:r>
          </a:p>
          <a:p>
            <a:pPr>
              <a:buFont typeface="Arial" panose="020B0604020202020204" pitchFamily="34" charset="0"/>
              <a:buChar char="•"/>
            </a:pPr>
            <a:r>
              <a:rPr lang="en-US" sz="4400" dirty="0">
                <a:solidFill>
                  <a:schemeClr val="tx1"/>
                </a:solidFill>
                <a:effectLst/>
                <a:latin typeface="Helvetica"/>
                <a:ea typeface="Tahoma"/>
              </a:rPr>
              <a:t>Are members showing up?</a:t>
            </a:r>
          </a:p>
          <a:p>
            <a:pPr>
              <a:buFont typeface="Arial" panose="020B0604020202020204" pitchFamily="34" charset="0"/>
              <a:buChar char="•"/>
            </a:pPr>
            <a:r>
              <a:rPr lang="en-US" sz="4400" dirty="0">
                <a:solidFill>
                  <a:schemeClr val="tx1"/>
                </a:solidFill>
                <a:effectLst/>
                <a:latin typeface="Helvetica"/>
                <a:ea typeface="Tahoma"/>
              </a:rPr>
              <a:t>Have you added anyone new?</a:t>
            </a:r>
          </a:p>
          <a:p>
            <a:pPr>
              <a:buFont typeface="Arial" panose="020B0604020202020204" pitchFamily="34" charset="0"/>
              <a:buChar char="•"/>
            </a:pPr>
            <a:r>
              <a:rPr lang="en-US" sz="4400" dirty="0">
                <a:solidFill>
                  <a:schemeClr val="tx1"/>
                </a:solidFill>
                <a:effectLst/>
                <a:latin typeface="Helvetica"/>
                <a:ea typeface="Tahoma"/>
              </a:rPr>
              <a:t>Any childcare issues?</a:t>
            </a:r>
          </a:p>
          <a:p>
            <a:pPr>
              <a:buFont typeface="Arial" panose="020B0604020202020204" pitchFamily="34" charset="0"/>
              <a:buChar char="•"/>
            </a:pPr>
            <a:r>
              <a:rPr lang="en-US" sz="4400" dirty="0">
                <a:solidFill>
                  <a:schemeClr val="tx1"/>
                </a:solidFill>
                <a:effectLst/>
                <a:latin typeface="Helvetica"/>
                <a:ea typeface="Tahoma"/>
              </a:rPr>
              <a:t>Respond to any request/questions from us.</a:t>
            </a:r>
          </a:p>
          <a:p>
            <a:pPr>
              <a:buFont typeface="Arial" panose="020B0604020202020204" pitchFamily="34" charset="0"/>
              <a:buChar char="•"/>
            </a:pPr>
            <a:endParaRPr lang="en-US" sz="4400" dirty="0">
              <a:solidFill>
                <a:schemeClr val="tx1"/>
              </a:solidFill>
              <a:effectLst/>
              <a:latin typeface="Helvetica"/>
              <a:ea typeface="Tahoma"/>
            </a:endParaRPr>
          </a:p>
          <a:p>
            <a:pPr>
              <a:buFont typeface="Arial" panose="020B0604020202020204" pitchFamily="34" charset="0"/>
              <a:buChar char="•"/>
            </a:pPr>
            <a:endParaRPr lang="en-US" sz="4400" dirty="0">
              <a:solidFill>
                <a:schemeClr val="tx1"/>
              </a:solidFill>
              <a:effectLst/>
              <a:latin typeface="Helvetica"/>
              <a:ea typeface="Tahoma"/>
            </a:endParaRPr>
          </a:p>
        </p:txBody>
      </p:sp>
      <p:pic>
        <p:nvPicPr>
          <p:cNvPr id="9" name="Picture 8" descr="Text&#10;&#10;Description automatically generated">
            <a:extLst>
              <a:ext uri="{FF2B5EF4-FFF2-40B4-BE49-F238E27FC236}">
                <a16:creationId xmlns:a16="http://schemas.microsoft.com/office/drawing/2014/main" id="{5C3AA06D-E53E-4D41-AE14-38599EE60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GROUP COMMUNICATION</a:t>
            </a:r>
          </a:p>
        </p:txBody>
      </p:sp>
    </p:spTree>
    <p:extLst>
      <p:ext uri="{BB962C8B-B14F-4D97-AF65-F5344CB8AC3E}">
        <p14:creationId xmlns:p14="http://schemas.microsoft.com/office/powerpoint/2010/main" val="2087185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CE44E89B-FC17-2D47-885B-0B83213A2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1"/>
          <p:cNvSpPr txBox="1">
            <a:spLocks/>
          </p:cNvSpPr>
          <p:nvPr/>
        </p:nvSpPr>
        <p:spPr>
          <a:xfrm>
            <a:off x="0" y="1154434"/>
            <a:ext cx="12163424" cy="448736"/>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3200" b="1" dirty="0">
                <a:latin typeface="Helvetica" pitchFamily="2" charset="0"/>
                <a:cs typeface="Avenir Light"/>
              </a:rPr>
              <a:t>	Before the first meeting:</a:t>
            </a:r>
          </a:p>
        </p:txBody>
      </p:sp>
      <p:sp>
        <p:nvSpPr>
          <p:cNvPr id="13" name="Title 11"/>
          <p:cNvSpPr txBox="1">
            <a:spLocks/>
          </p:cNvSpPr>
          <p:nvPr/>
        </p:nvSpPr>
        <p:spPr>
          <a:xfrm>
            <a:off x="525625" y="1708484"/>
            <a:ext cx="11140750" cy="4708097"/>
          </a:xfrm>
          <a:prstGeom prst="rect">
            <a:avLst/>
          </a:prstGeom>
        </p:spPr>
        <p:txBody>
          <a:bodyPr vert="horz" lIns="91440" tIns="45720" rIns="91440" bIns="45720" rtlCol="0" anchor="ctr">
            <a:normAutofit/>
          </a:bodyPr>
          <a:lstStyle>
            <a:defPPr>
              <a:defRPr lang="en-US"/>
            </a:defPPr>
            <a:lvl1pPr marL="571500" indent="-571500">
              <a:lnSpc>
                <a:spcPct val="90000"/>
              </a:lnSpc>
              <a:spcBef>
                <a:spcPct val="0"/>
              </a:spcBef>
              <a:buFontTx/>
              <a:buChar char="-"/>
              <a:defRPr sz="3600">
                <a:solidFill>
                  <a:schemeClr val="tx2"/>
                </a:solidFill>
                <a:effectLst>
                  <a:outerShdw blurRad="50800" dist="38100" dir="2700000" algn="tl" rotWithShape="0">
                    <a:prstClr val="black">
                      <a:alpha val="40000"/>
                    </a:prstClr>
                  </a:outerShdw>
                </a:effectLst>
                <a:latin typeface="Avenir Light"/>
                <a:ea typeface="Tahoma" panose="020B0604030504040204" pitchFamily="34" charset="0"/>
                <a:cs typeface="Avenir Light"/>
              </a:defRPr>
            </a:lvl1pPr>
          </a:lstStyle>
          <a:p>
            <a:pPr marL="914400" lvl="1" indent="-457200">
              <a:buFont typeface="Arial" panose="020B0604020202020204" pitchFamily="34" charset="0"/>
              <a:buChar char="•"/>
            </a:pPr>
            <a:r>
              <a:rPr lang="en-US" sz="2800" dirty="0">
                <a:latin typeface="Helvetica"/>
                <a:cs typeface="Helvetica"/>
              </a:rPr>
              <a:t>Pray for each person by name</a:t>
            </a:r>
          </a:p>
          <a:p>
            <a:pPr marL="914400" lvl="1" indent="-457200">
              <a:buFont typeface="Arial" panose="020B0604020202020204" pitchFamily="34" charset="0"/>
              <a:buChar char="•"/>
            </a:pPr>
            <a:r>
              <a:rPr lang="en-US" sz="2800" dirty="0">
                <a:latin typeface="Helvetica"/>
                <a:cs typeface="Helvetica"/>
              </a:rPr>
              <a:t>Clean your house, put pets away</a:t>
            </a:r>
          </a:p>
          <a:p>
            <a:pPr marL="914400" lvl="1" indent="-457200">
              <a:buFont typeface="Arial" panose="020B0604020202020204" pitchFamily="34" charset="0"/>
              <a:buChar char="•"/>
            </a:pPr>
            <a:r>
              <a:rPr lang="en-US" sz="2800" dirty="0">
                <a:latin typeface="Helvetica"/>
                <a:cs typeface="Helvetica"/>
              </a:rPr>
              <a:t>Have IG Member Intro Page ready </a:t>
            </a:r>
            <a:r>
              <a:rPr lang="en-US" sz="2400" dirty="0">
                <a:latin typeface="Helvetica"/>
                <a:cs typeface="Helvetica"/>
              </a:rPr>
              <a:t>(like we just did *optional)</a:t>
            </a:r>
          </a:p>
          <a:p>
            <a:pPr marL="914400" lvl="1" indent="-457200">
              <a:buFont typeface="Arial" panose="020B0604020202020204" pitchFamily="34" charset="0"/>
              <a:buChar char="•"/>
            </a:pPr>
            <a:r>
              <a:rPr lang="en-US" sz="2800" dirty="0">
                <a:latin typeface="Helvetica"/>
                <a:cs typeface="Helvetica"/>
              </a:rPr>
              <a:t>Have popsicle sticks ready </a:t>
            </a:r>
            <a:r>
              <a:rPr lang="en-US" sz="2400" dirty="0">
                <a:latin typeface="Helvetica"/>
                <a:cs typeface="Helvetica"/>
              </a:rPr>
              <a:t>(if you are using them)</a:t>
            </a:r>
            <a:endParaRPr lang="en-US" sz="1600" dirty="0">
              <a:latin typeface="Helvetica"/>
              <a:cs typeface="Helvetica"/>
            </a:endParaRPr>
          </a:p>
          <a:p>
            <a:pPr marL="914400" lvl="1" indent="-457200">
              <a:buFont typeface="Arial" panose="020B0604020202020204" pitchFamily="34" charset="0"/>
              <a:buChar char="•"/>
            </a:pPr>
            <a:r>
              <a:rPr lang="en-US" sz="2800" dirty="0">
                <a:latin typeface="Helvetica"/>
                <a:cs typeface="Helvetica"/>
              </a:rPr>
              <a:t>Create a roster for snack/food signups</a:t>
            </a:r>
          </a:p>
          <a:p>
            <a:pPr marL="914400" lvl="1" indent="-457200">
              <a:buFont typeface="Arial" panose="020B0604020202020204" pitchFamily="34" charset="0"/>
              <a:buChar char="•"/>
            </a:pPr>
            <a:r>
              <a:rPr lang="en-US" sz="2800" dirty="0">
                <a:latin typeface="Helvetica"/>
                <a:cs typeface="Helvetica"/>
              </a:rPr>
              <a:t>Give out the schedule for the semester </a:t>
            </a:r>
          </a:p>
          <a:p>
            <a:pPr lvl="1"/>
            <a:r>
              <a:rPr lang="en-US" sz="2800" dirty="0">
                <a:latin typeface="Helvetica"/>
                <a:cs typeface="Helvetica"/>
              </a:rPr>
              <a:t>	(example on leader page)</a:t>
            </a:r>
          </a:p>
          <a:p>
            <a:pPr lvl="2"/>
            <a:endParaRPr lang="en-US" sz="2800" dirty="0">
              <a:latin typeface="Helvetica"/>
              <a:cs typeface="Helvetica"/>
            </a:endParaRPr>
          </a:p>
          <a:p>
            <a:pPr lvl="3"/>
            <a:endParaRPr lang="en-US" sz="2800" dirty="0">
              <a:latin typeface="Helvetica"/>
              <a:cs typeface="Helvetica"/>
            </a:endParaRPr>
          </a:p>
        </p:txBody>
      </p:sp>
      <p:sp>
        <p:nvSpPr>
          <p:cNvPr id="8" name="Title 11">
            <a:extLst>
              <a:ext uri="{FF2B5EF4-FFF2-40B4-BE49-F238E27FC236}">
                <a16:creationId xmlns:a16="http://schemas.microsoft.com/office/drawing/2014/main" id="{9D89CFF8-3BB6-BB46-97C6-1356FEB5B55E}"/>
              </a:ext>
            </a:extLst>
          </p:cNvPr>
          <p:cNvSpPr>
            <a:spLocks noGrp="1"/>
          </p:cNvSpPr>
          <p:nvPr>
            <p:ph type="title"/>
          </p:nvPr>
        </p:nvSpPr>
        <p:spPr>
          <a:xfrm>
            <a:off x="0" y="122268"/>
            <a:ext cx="12192000" cy="731520"/>
          </a:xfrm>
        </p:spPr>
        <p:txBody>
          <a:bodyPr>
            <a:noAutofit/>
          </a:bodyPr>
          <a:lstStyle/>
          <a:p>
            <a:r>
              <a:rPr lang="en-US" b="1">
                <a:latin typeface="Helvetica" pitchFamily="2" charset="0"/>
                <a:cs typeface="Avenir Light"/>
              </a:rPr>
              <a:t>FACILITATING YOUR GROUP</a:t>
            </a:r>
          </a:p>
        </p:txBody>
      </p:sp>
      <p:pic>
        <p:nvPicPr>
          <p:cNvPr id="7" name="Picture 6" descr="Text&#10;&#10;Description automatically generated">
            <a:extLst>
              <a:ext uri="{FF2B5EF4-FFF2-40B4-BE49-F238E27FC236}">
                <a16:creationId xmlns:a16="http://schemas.microsoft.com/office/drawing/2014/main" id="{AEFD5CC2-495E-9F48-A087-0E6E971180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307" y="5216119"/>
            <a:ext cx="1712859" cy="1519613"/>
          </a:xfrm>
          <a:prstGeom prst="rect">
            <a:avLst/>
          </a:prstGeom>
        </p:spPr>
      </p:pic>
    </p:spTree>
    <p:extLst>
      <p:ext uri="{BB962C8B-B14F-4D97-AF65-F5344CB8AC3E}">
        <p14:creationId xmlns:p14="http://schemas.microsoft.com/office/powerpoint/2010/main" val="141215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03c4c8-eeea-4080-ad4a-f86751833b3c">
      <Terms xmlns="http://schemas.microsoft.com/office/infopath/2007/PartnerControls"/>
    </lcf76f155ced4ddcb4097134ff3c332f>
    <TaxCatchAll xmlns="fac05b21-e7af-417a-b0da-5d3d60b0a9c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D1986959D9E4D8B7A68A8FF2E9EF9" ma:contentTypeVersion="18" ma:contentTypeDescription="Create a new document." ma:contentTypeScope="" ma:versionID="12936e811261179240a7e23c7829fbdb">
  <xsd:schema xmlns:xsd="http://www.w3.org/2001/XMLSchema" xmlns:xs="http://www.w3.org/2001/XMLSchema" xmlns:p="http://schemas.microsoft.com/office/2006/metadata/properties" xmlns:ns2="dc03c4c8-eeea-4080-ad4a-f86751833b3c" xmlns:ns3="fac05b21-e7af-417a-b0da-5d3d60b0a9c0" targetNamespace="http://schemas.microsoft.com/office/2006/metadata/properties" ma:root="true" ma:fieldsID="d8c446ee6677a6b9454cf3d017a2d2b6" ns2:_="" ns3:_="">
    <xsd:import namespace="dc03c4c8-eeea-4080-ad4a-f86751833b3c"/>
    <xsd:import namespace="fac05b21-e7af-417a-b0da-5d3d60b0a9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3c4c8-eeea-4080-ad4a-f86751833b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9b725c-5191-4773-8e56-d154082387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c05b21-e7af-417a-b0da-5d3d60b0a9c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09382a-5e46-4cc9-be31-4e16cf648ff7}" ma:internalName="TaxCatchAll" ma:showField="CatchAllData" ma:web="fac05b21-e7af-417a-b0da-5d3d60b0a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78A217-21BB-4A19-A877-CA1A364935F9}">
  <ds:schemaRefs>
    <ds:schemaRef ds:uri="http://purl.org/dc/terms/"/>
    <ds:schemaRef ds:uri="http://schemas.microsoft.com/office/2006/metadata/properties"/>
    <ds:schemaRef ds:uri="http://schemas.microsoft.com/office/2006/documentManagement/types"/>
    <ds:schemaRef ds:uri="http://purl.org/dc/elements/1.1/"/>
    <ds:schemaRef ds:uri="fac05b21-e7af-417a-b0da-5d3d60b0a9c0"/>
    <ds:schemaRef ds:uri="http://schemas.microsoft.com/office/infopath/2007/PartnerControls"/>
    <ds:schemaRef ds:uri="http://schemas.openxmlformats.org/package/2006/metadata/core-properties"/>
    <ds:schemaRef ds:uri="dc03c4c8-eeea-4080-ad4a-f86751833b3c"/>
    <ds:schemaRef ds:uri="http://www.w3.org/XML/1998/namespace"/>
    <ds:schemaRef ds:uri="http://purl.org/dc/dcmitype/"/>
  </ds:schemaRefs>
</ds:datastoreItem>
</file>

<file path=customXml/itemProps2.xml><?xml version="1.0" encoding="utf-8"?>
<ds:datastoreItem xmlns:ds="http://schemas.openxmlformats.org/officeDocument/2006/customXml" ds:itemID="{77905F6A-2EEF-4B5A-A2F5-96F19AA6B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3c4c8-eeea-4080-ad4a-f86751833b3c"/>
    <ds:schemaRef ds:uri="fac05b21-e7af-417a-b0da-5d3d60b0a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81742E-20DC-4ECF-BFD4-851D7AAEDC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Black .thmx</Template>
  <TotalTime>8920</TotalTime>
  <Words>3214</Words>
  <Application>Microsoft Office PowerPoint</Application>
  <PresentationFormat>Widescreen</PresentationFormat>
  <Paragraphs>427</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Avenir Light</vt:lpstr>
      <vt:lpstr>Calibri</vt:lpstr>
      <vt:lpstr>Helvetica</vt:lpstr>
      <vt:lpstr>Black</vt:lpstr>
      <vt:lpstr>Leader Training</vt:lpstr>
      <vt:lpstr>PowerPoint Presentation</vt:lpstr>
      <vt:lpstr>WHY ARE GROUPS IMPORTANT?</vt:lpstr>
      <vt:lpstr>DEFINE A WIN</vt:lpstr>
      <vt:lpstr>GROUP PROMOTION</vt:lpstr>
      <vt:lpstr>GROUP PROMOTION</vt:lpstr>
      <vt:lpstr>GROUP COMMUNICATION</vt:lpstr>
      <vt:lpstr>GROUP COMMUNICATION</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FACILITATING YOUR GROUP</vt:lpstr>
      <vt:lpstr>PLANNING CENTER</vt:lpstr>
      <vt:lpstr>FACILITATING YOUR GROUP</vt:lpstr>
      <vt:lpstr>Impact Group Leader Meeting</vt:lpstr>
      <vt:lpstr>FACILITATING YOUR GROUP</vt:lpstr>
      <vt:lpstr>Impact Group Leader Meeting</vt:lpstr>
      <vt:lpstr>Leader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Donahoe</dc:creator>
  <cp:lastModifiedBy>James Hess</cp:lastModifiedBy>
  <cp:revision>374</cp:revision>
  <cp:lastPrinted>2023-01-12T17:08:38Z</cp:lastPrinted>
  <dcterms:created xsi:type="dcterms:W3CDTF">2014-09-15T19:22:55Z</dcterms:created>
  <dcterms:modified xsi:type="dcterms:W3CDTF">2024-08-25T14:53:10Z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3584">
    <vt:lpwstr>13</vt:lpwstr>
  </property>
  <property fmtid="{D5CDD505-2E9C-101B-9397-08002B2CF9AE}" pid="3" name="ContentTypeId">
    <vt:lpwstr>0x010100165D1986959D9E4D8B7A68A8FF2E9EF9</vt:lpwstr>
  </property>
  <property fmtid="{D5CDD505-2E9C-101B-9397-08002B2CF9AE}" pid="4" name="MediaServiceImageTags">
    <vt:lpwstr/>
  </property>
</Properties>
</file>