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4"/>
  </p:sldMasterIdLst>
  <p:notesMasterIdLst>
    <p:notesMasterId r:id="rId37"/>
  </p:notesMasterIdLst>
  <p:handoutMasterIdLst>
    <p:handoutMasterId r:id="rId38"/>
  </p:handoutMasterIdLst>
  <p:sldIdLst>
    <p:sldId id="256" r:id="rId5"/>
    <p:sldId id="355" r:id="rId6"/>
    <p:sldId id="354" r:id="rId7"/>
    <p:sldId id="393" r:id="rId8"/>
    <p:sldId id="328" r:id="rId9"/>
    <p:sldId id="363" r:id="rId10"/>
    <p:sldId id="364" r:id="rId11"/>
    <p:sldId id="365" r:id="rId12"/>
    <p:sldId id="394" r:id="rId13"/>
    <p:sldId id="395" r:id="rId14"/>
    <p:sldId id="396" r:id="rId15"/>
    <p:sldId id="367" r:id="rId16"/>
    <p:sldId id="368" r:id="rId17"/>
    <p:sldId id="388" r:id="rId18"/>
    <p:sldId id="370" r:id="rId19"/>
    <p:sldId id="371" r:id="rId20"/>
    <p:sldId id="372" r:id="rId21"/>
    <p:sldId id="342" r:id="rId22"/>
    <p:sldId id="343" r:id="rId23"/>
    <p:sldId id="373" r:id="rId24"/>
    <p:sldId id="374" r:id="rId25"/>
    <p:sldId id="375" r:id="rId26"/>
    <p:sldId id="391" r:id="rId27"/>
    <p:sldId id="389" r:id="rId28"/>
    <p:sldId id="386" r:id="rId29"/>
    <p:sldId id="376" r:id="rId30"/>
    <p:sldId id="366" r:id="rId31"/>
    <p:sldId id="379" r:id="rId32"/>
    <p:sldId id="380" r:id="rId33"/>
    <p:sldId id="362" r:id="rId34"/>
    <p:sldId id="392" r:id="rId35"/>
    <p:sldId id="387" r:id="rId3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0A25CF-1326-AF44-8FB1-CFE7234AD65A}">
          <p14:sldIdLst>
            <p14:sldId id="256"/>
            <p14:sldId id="355"/>
            <p14:sldId id="354"/>
            <p14:sldId id="393"/>
            <p14:sldId id="328"/>
            <p14:sldId id="363"/>
            <p14:sldId id="364"/>
            <p14:sldId id="365"/>
            <p14:sldId id="394"/>
            <p14:sldId id="395"/>
            <p14:sldId id="396"/>
            <p14:sldId id="367"/>
            <p14:sldId id="368"/>
            <p14:sldId id="388"/>
            <p14:sldId id="370"/>
            <p14:sldId id="371"/>
            <p14:sldId id="372"/>
            <p14:sldId id="342"/>
            <p14:sldId id="343"/>
            <p14:sldId id="373"/>
            <p14:sldId id="374"/>
            <p14:sldId id="375"/>
            <p14:sldId id="391"/>
            <p14:sldId id="389"/>
            <p14:sldId id="386"/>
            <p14:sldId id="376"/>
            <p14:sldId id="366"/>
            <p14:sldId id="379"/>
            <p14:sldId id="380"/>
            <p14:sldId id="362"/>
            <p14:sldId id="392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700"/>
    <a:srgbClr val="AB4500"/>
    <a:srgbClr val="7AB1B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AEFFC-90E6-D63E-9349-5C687CA2DC7F}" v="20" dt="2024-01-04T21:34:48.844"/>
    <p1510:client id="{37E35E71-854D-440B-9350-52DAF4BBD8D6}" v="79" dt="2023-12-13T16:13:18.780"/>
    <p1510:client id="{5302A21A-5129-489B-834B-9E763F07DB09}" v="188" dt="2023-05-21T17:57:11.984"/>
    <p1510:client id="{B04D9F6C-C499-0C75-57B4-A543D64FCF52}" v="64" dt="2023-11-28T15:43:22.004"/>
    <p1510:client id="{D58697A1-EDB9-5560-03E5-C13273AF5366}" v="969" dt="2023-12-18T21:00:57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Owen" userId="S::lisa@discovergrace.church::3d4a8f78-cb41-46d4-902e-a66cfe99c608" providerId="AD" clId="Web-{97B1F58B-7594-4971-86B6-DD80EDBDFC89}"/>
    <pc:docChg chg="delSld modSld modSection">
      <pc:chgData name="Lisa Owen" userId="S::lisa@discovergrace.church::3d4a8f78-cb41-46d4-902e-a66cfe99c608" providerId="AD" clId="Web-{97B1F58B-7594-4971-86B6-DD80EDBDFC89}" dt="2023-05-17T15:03:54.428" v="123" actId="20577"/>
      <pc:docMkLst>
        <pc:docMk/>
      </pc:docMkLst>
      <pc:sldChg chg="modSp">
        <pc:chgData name="Lisa Owen" userId="S::lisa@discovergrace.church::3d4a8f78-cb41-46d4-902e-a66cfe99c608" providerId="AD" clId="Web-{97B1F58B-7594-4971-86B6-DD80EDBDFC89}" dt="2023-05-17T14:43:18.445" v="10" actId="20577"/>
        <pc:sldMkLst>
          <pc:docMk/>
          <pc:sldMk cId="555133094" sldId="363"/>
        </pc:sldMkLst>
        <pc:spChg chg="mod">
          <ac:chgData name="Lisa Owen" userId="S::lisa@discovergrace.church::3d4a8f78-cb41-46d4-902e-a66cfe99c608" providerId="AD" clId="Web-{97B1F58B-7594-4971-86B6-DD80EDBDFC89}" dt="2023-05-17T14:43:18.445" v="10" actId="20577"/>
          <ac:spMkLst>
            <pc:docMk/>
            <pc:sldMk cId="555133094" sldId="363"/>
            <ac:spMk id="13" creationId="{00000000-0000-0000-0000-000000000000}"/>
          </ac:spMkLst>
        </pc:spChg>
      </pc:sldChg>
      <pc:sldChg chg="modSp">
        <pc:chgData name="Lisa Owen" userId="S::lisa@discovergrace.church::3d4a8f78-cb41-46d4-902e-a66cfe99c608" providerId="AD" clId="Web-{97B1F58B-7594-4971-86B6-DD80EDBDFC89}" dt="2023-05-17T14:44:11.244" v="20" actId="20577"/>
        <pc:sldMkLst>
          <pc:docMk/>
          <pc:sldMk cId="1412151653" sldId="364"/>
        </pc:sldMkLst>
        <pc:spChg chg="mod">
          <ac:chgData name="Lisa Owen" userId="S::lisa@discovergrace.church::3d4a8f78-cb41-46d4-902e-a66cfe99c608" providerId="AD" clId="Web-{97B1F58B-7594-4971-86B6-DD80EDBDFC89}" dt="2023-05-17T14:44:11.244" v="20" actId="20577"/>
          <ac:spMkLst>
            <pc:docMk/>
            <pc:sldMk cId="1412151653" sldId="364"/>
            <ac:spMk id="13" creationId="{00000000-0000-0000-0000-000000000000}"/>
          </ac:spMkLst>
        </pc:spChg>
      </pc:sldChg>
      <pc:sldChg chg="modSp">
        <pc:chgData name="Lisa Owen" userId="S::lisa@discovergrace.church::3d4a8f78-cb41-46d4-902e-a66cfe99c608" providerId="AD" clId="Web-{97B1F58B-7594-4971-86B6-DD80EDBDFC89}" dt="2023-05-17T14:44:39.323" v="33" actId="20577"/>
        <pc:sldMkLst>
          <pc:docMk/>
          <pc:sldMk cId="3516974085" sldId="365"/>
        </pc:sldMkLst>
        <pc:spChg chg="mod">
          <ac:chgData name="Lisa Owen" userId="S::lisa@discovergrace.church::3d4a8f78-cb41-46d4-902e-a66cfe99c608" providerId="AD" clId="Web-{97B1F58B-7594-4971-86B6-DD80EDBDFC89}" dt="2023-05-17T14:44:39.323" v="33" actId="20577"/>
          <ac:spMkLst>
            <pc:docMk/>
            <pc:sldMk cId="3516974085" sldId="365"/>
            <ac:spMk id="13" creationId="{00000000-0000-0000-0000-000000000000}"/>
          </ac:spMkLst>
        </pc:spChg>
      </pc:sldChg>
      <pc:sldChg chg="modSp">
        <pc:chgData name="Lisa Owen" userId="S::lisa@discovergrace.church::3d4a8f78-cb41-46d4-902e-a66cfe99c608" providerId="AD" clId="Web-{97B1F58B-7594-4971-86B6-DD80EDBDFC89}" dt="2023-05-17T14:49:45.834" v="39" actId="20577"/>
        <pc:sldMkLst>
          <pc:docMk/>
          <pc:sldMk cId="348177260" sldId="366"/>
        </pc:sldMkLst>
        <pc:spChg chg="mod">
          <ac:chgData name="Lisa Owen" userId="S::lisa@discovergrace.church::3d4a8f78-cb41-46d4-902e-a66cfe99c608" providerId="AD" clId="Web-{97B1F58B-7594-4971-86B6-DD80EDBDFC89}" dt="2023-05-17T14:49:45.834" v="39" actId="20577"/>
          <ac:spMkLst>
            <pc:docMk/>
            <pc:sldMk cId="348177260" sldId="366"/>
            <ac:spMk id="13" creationId="{00000000-0000-0000-0000-000000000000}"/>
          </ac:spMkLst>
        </pc:spChg>
      </pc:sldChg>
      <pc:sldChg chg="modSp">
        <pc:chgData name="Lisa Owen" userId="S::lisa@discovergrace.church::3d4a8f78-cb41-46d4-902e-a66cfe99c608" providerId="AD" clId="Web-{97B1F58B-7594-4971-86B6-DD80EDBDFC89}" dt="2023-05-17T14:53:33.874" v="49" actId="20577"/>
        <pc:sldMkLst>
          <pc:docMk/>
          <pc:sldMk cId="2483666708" sldId="367"/>
        </pc:sldMkLst>
        <pc:spChg chg="mod">
          <ac:chgData name="Lisa Owen" userId="S::lisa@discovergrace.church::3d4a8f78-cb41-46d4-902e-a66cfe99c608" providerId="AD" clId="Web-{97B1F58B-7594-4971-86B6-DD80EDBDFC89}" dt="2023-05-17T14:53:33.874" v="49" actId="20577"/>
          <ac:spMkLst>
            <pc:docMk/>
            <pc:sldMk cId="2483666708" sldId="367"/>
            <ac:spMk id="13" creationId="{00000000-0000-0000-0000-000000000000}"/>
          </ac:spMkLst>
        </pc:spChg>
      </pc:sldChg>
      <pc:sldChg chg="del">
        <pc:chgData name="Lisa Owen" userId="S::lisa@discovergrace.church::3d4a8f78-cb41-46d4-902e-a66cfe99c608" providerId="AD" clId="Web-{97B1F58B-7594-4971-86B6-DD80EDBDFC89}" dt="2023-05-17T14:49:51.428" v="40"/>
        <pc:sldMkLst>
          <pc:docMk/>
          <pc:sldMk cId="1696432602" sldId="369"/>
        </pc:sldMkLst>
      </pc:sldChg>
      <pc:sldChg chg="modSp">
        <pc:chgData name="Lisa Owen" userId="S::lisa@discovergrace.church::3d4a8f78-cb41-46d4-902e-a66cfe99c608" providerId="AD" clId="Web-{97B1F58B-7594-4971-86B6-DD80EDBDFC89}" dt="2023-05-17T15:03:54.428" v="123" actId="20577"/>
        <pc:sldMkLst>
          <pc:docMk/>
          <pc:sldMk cId="2557223998" sldId="379"/>
        </pc:sldMkLst>
        <pc:spChg chg="mod">
          <ac:chgData name="Lisa Owen" userId="S::lisa@discovergrace.church::3d4a8f78-cb41-46d4-902e-a66cfe99c608" providerId="AD" clId="Web-{97B1F58B-7594-4971-86B6-DD80EDBDFC89}" dt="2023-05-17T15:03:54.428" v="123" actId="20577"/>
          <ac:spMkLst>
            <pc:docMk/>
            <pc:sldMk cId="2557223998" sldId="379"/>
            <ac:spMk id="13" creationId="{00000000-0000-0000-0000-000000000000}"/>
          </ac:spMkLst>
        </pc:spChg>
      </pc:sldChg>
    </pc:docChg>
  </pc:docChgLst>
  <pc:docChgLst>
    <pc:chgData name="Lisa Owen" userId="S::lisa@discovergrace.church::3d4a8f78-cb41-46d4-902e-a66cfe99c608" providerId="AD" clId="Web-{37E35E71-854D-440B-9350-52DAF4BBD8D6}"/>
    <pc:docChg chg="modSld">
      <pc:chgData name="Lisa Owen" userId="S::lisa@discovergrace.church::3d4a8f78-cb41-46d4-902e-a66cfe99c608" providerId="AD" clId="Web-{37E35E71-854D-440B-9350-52DAF4BBD8D6}" dt="2023-12-13T16:13:18.780" v="82" actId="20577"/>
      <pc:docMkLst>
        <pc:docMk/>
      </pc:docMkLst>
      <pc:sldChg chg="modSp">
        <pc:chgData name="Lisa Owen" userId="S::lisa@discovergrace.church::3d4a8f78-cb41-46d4-902e-a66cfe99c608" providerId="AD" clId="Web-{37E35E71-854D-440B-9350-52DAF4BBD8D6}" dt="2023-12-13T16:13:18.780" v="82" actId="20577"/>
        <pc:sldMkLst>
          <pc:docMk/>
          <pc:sldMk cId="2557223998" sldId="379"/>
        </pc:sldMkLst>
        <pc:spChg chg="mod">
          <ac:chgData name="Lisa Owen" userId="S::lisa@discovergrace.church::3d4a8f78-cb41-46d4-902e-a66cfe99c608" providerId="AD" clId="Web-{37E35E71-854D-440B-9350-52DAF4BBD8D6}" dt="2023-12-13T16:13:18.780" v="82" actId="20577"/>
          <ac:spMkLst>
            <pc:docMk/>
            <pc:sldMk cId="2557223998" sldId="379"/>
            <ac:spMk id="13" creationId="{00000000-0000-0000-0000-000000000000}"/>
          </ac:spMkLst>
        </pc:spChg>
      </pc:sldChg>
    </pc:docChg>
  </pc:docChgLst>
  <pc:docChgLst>
    <pc:chgData name="Lisa Owen" userId="S::lisa@discovergrace.church::3d4a8f78-cb41-46d4-902e-a66cfe99c608" providerId="AD" clId="Web-{DF8B873B-7434-450D-B080-516ABDF5A968}"/>
    <pc:docChg chg="delSld modSld sldOrd modSection">
      <pc:chgData name="Lisa Owen" userId="S::lisa@discovergrace.church::3d4a8f78-cb41-46d4-902e-a66cfe99c608" providerId="AD" clId="Web-{DF8B873B-7434-450D-B080-516ABDF5A968}" dt="2023-05-17T19:31:49.416" v="110"/>
      <pc:docMkLst>
        <pc:docMk/>
      </pc:docMkLst>
      <pc:sldChg chg="modSp">
        <pc:chgData name="Lisa Owen" userId="S::lisa@discovergrace.church::3d4a8f78-cb41-46d4-902e-a66cfe99c608" providerId="AD" clId="Web-{DF8B873B-7434-450D-B080-516ABDF5A968}" dt="2023-05-17T18:14:54.234" v="47" actId="20577"/>
        <pc:sldMkLst>
          <pc:docMk/>
          <pc:sldMk cId="555133094" sldId="363"/>
        </pc:sldMkLst>
        <pc:spChg chg="mod">
          <ac:chgData name="Lisa Owen" userId="S::lisa@discovergrace.church::3d4a8f78-cb41-46d4-902e-a66cfe99c608" providerId="AD" clId="Web-{DF8B873B-7434-450D-B080-516ABDF5A968}" dt="2023-05-17T18:14:54.234" v="47" actId="20577"/>
          <ac:spMkLst>
            <pc:docMk/>
            <pc:sldMk cId="555133094" sldId="363"/>
            <ac:spMk id="10" creationId="{00000000-0000-0000-0000-000000000000}"/>
          </ac:spMkLst>
        </pc:spChg>
      </pc:sldChg>
      <pc:sldChg chg="modSp">
        <pc:chgData name="Lisa Owen" userId="S::lisa@discovergrace.church::3d4a8f78-cb41-46d4-902e-a66cfe99c608" providerId="AD" clId="Web-{DF8B873B-7434-450D-B080-516ABDF5A968}" dt="2023-05-17T18:24:20.019" v="74" actId="20577"/>
        <pc:sldMkLst>
          <pc:docMk/>
          <pc:sldMk cId="3516974085" sldId="365"/>
        </pc:sldMkLst>
        <pc:spChg chg="mod">
          <ac:chgData name="Lisa Owen" userId="S::lisa@discovergrace.church::3d4a8f78-cb41-46d4-902e-a66cfe99c608" providerId="AD" clId="Web-{DF8B873B-7434-450D-B080-516ABDF5A968}" dt="2023-05-17T18:24:20.019" v="74" actId="20577"/>
          <ac:spMkLst>
            <pc:docMk/>
            <pc:sldMk cId="3516974085" sldId="365"/>
            <ac:spMk id="13" creationId="{00000000-0000-0000-0000-000000000000}"/>
          </ac:spMkLst>
        </pc:spChg>
      </pc:sldChg>
      <pc:sldChg chg="ord">
        <pc:chgData name="Lisa Owen" userId="S::lisa@discovergrace.church::3d4a8f78-cb41-46d4-902e-a66cfe99c608" providerId="AD" clId="Web-{DF8B873B-7434-450D-B080-516ABDF5A968}" dt="2023-05-17T19:31:49.416" v="110"/>
        <pc:sldMkLst>
          <pc:docMk/>
          <pc:sldMk cId="348177260" sldId="366"/>
        </pc:sldMkLst>
      </pc:sldChg>
      <pc:sldChg chg="modSp">
        <pc:chgData name="Lisa Owen" userId="S::lisa@discovergrace.church::3d4a8f78-cb41-46d4-902e-a66cfe99c608" providerId="AD" clId="Web-{DF8B873B-7434-450D-B080-516ABDF5A968}" dt="2023-05-17T19:23:42.650" v="108" actId="20577"/>
        <pc:sldMkLst>
          <pc:docMk/>
          <pc:sldMk cId="3682671752" sldId="370"/>
        </pc:sldMkLst>
        <pc:spChg chg="mod">
          <ac:chgData name="Lisa Owen" userId="S::lisa@discovergrace.church::3d4a8f78-cb41-46d4-902e-a66cfe99c608" providerId="AD" clId="Web-{DF8B873B-7434-450D-B080-516ABDF5A968}" dt="2023-05-17T19:23:42.650" v="108" actId="20577"/>
          <ac:spMkLst>
            <pc:docMk/>
            <pc:sldMk cId="3682671752" sldId="370"/>
            <ac:spMk id="13" creationId="{00000000-0000-0000-0000-000000000000}"/>
          </ac:spMkLst>
        </pc:spChg>
      </pc:sldChg>
      <pc:sldChg chg="del">
        <pc:chgData name="Lisa Owen" userId="S::lisa@discovergrace.church::3d4a8f78-cb41-46d4-902e-a66cfe99c608" providerId="AD" clId="Web-{DF8B873B-7434-450D-B080-516ABDF5A968}" dt="2023-05-17T19:26:09.092" v="109"/>
        <pc:sldMkLst>
          <pc:docMk/>
          <pc:sldMk cId="2876026312" sldId="377"/>
        </pc:sldMkLst>
      </pc:sldChg>
      <pc:sldChg chg="addSp modSp">
        <pc:chgData name="Lisa Owen" userId="S::lisa@discovergrace.church::3d4a8f78-cb41-46d4-902e-a66cfe99c608" providerId="AD" clId="Web-{DF8B873B-7434-450D-B080-516ABDF5A968}" dt="2023-05-17T19:23:18.149" v="102" actId="20577"/>
        <pc:sldMkLst>
          <pc:docMk/>
          <pc:sldMk cId="1201303372" sldId="388"/>
        </pc:sldMkLst>
        <pc:spChg chg="add mod">
          <ac:chgData name="Lisa Owen" userId="S::lisa@discovergrace.church::3d4a8f78-cb41-46d4-902e-a66cfe99c608" providerId="AD" clId="Web-{DF8B873B-7434-450D-B080-516ABDF5A968}" dt="2023-05-17T19:23:18.149" v="102" actId="20577"/>
          <ac:spMkLst>
            <pc:docMk/>
            <pc:sldMk cId="1201303372" sldId="388"/>
            <ac:spMk id="2" creationId="{6155CA6A-9E5E-59E7-0EC5-85BEB75D0BE9}"/>
          </ac:spMkLst>
        </pc:spChg>
      </pc:sldChg>
    </pc:docChg>
  </pc:docChgLst>
  <pc:docChgLst>
    <pc:chgData name="James Hess" userId="S::james@discovergrace.church::3807012f-b241-4463-acdb-ad8fd76c7b15" providerId="AD" clId="Web-{D58697A1-EDB9-5560-03E5-C13273AF5366}"/>
    <pc:docChg chg="addSld modSld sldOrd modSection">
      <pc:chgData name="James Hess" userId="S::james@discovergrace.church::3807012f-b241-4463-acdb-ad8fd76c7b15" providerId="AD" clId="Web-{D58697A1-EDB9-5560-03E5-C13273AF5366}" dt="2023-12-18T21:00:57.726" v="989" actId="20577"/>
      <pc:docMkLst>
        <pc:docMk/>
      </pc:docMkLst>
      <pc:sldChg chg="modSp">
        <pc:chgData name="James Hess" userId="S::james@discovergrace.church::3807012f-b241-4463-acdb-ad8fd76c7b15" providerId="AD" clId="Web-{D58697A1-EDB9-5560-03E5-C13273AF5366}" dt="2023-12-18T20:20:44.129" v="188" actId="20577"/>
        <pc:sldMkLst>
          <pc:docMk/>
          <pc:sldMk cId="2103000218" sldId="328"/>
        </pc:sldMkLst>
        <pc:spChg chg="mod">
          <ac:chgData name="James Hess" userId="S::james@discovergrace.church::3807012f-b241-4463-acdb-ad8fd76c7b15" providerId="AD" clId="Web-{D58697A1-EDB9-5560-03E5-C13273AF5366}" dt="2023-12-18T20:20:44.129" v="188" actId="20577"/>
          <ac:spMkLst>
            <pc:docMk/>
            <pc:sldMk cId="2103000218" sldId="328"/>
            <ac:spMk id="13" creationId="{00000000-0000-0000-0000-000000000000}"/>
          </ac:spMkLst>
        </pc:spChg>
      </pc:sldChg>
      <pc:sldChg chg="ord">
        <pc:chgData name="James Hess" userId="S::james@discovergrace.church::3807012f-b241-4463-acdb-ad8fd76c7b15" providerId="AD" clId="Web-{D58697A1-EDB9-5560-03E5-C13273AF5366}" dt="2023-12-18T20:30:57.978" v="498"/>
        <pc:sldMkLst>
          <pc:docMk/>
          <pc:sldMk cId="3530871988" sldId="343"/>
        </pc:sldMkLst>
      </pc:sldChg>
      <pc:sldChg chg="modSp">
        <pc:chgData name="James Hess" userId="S::james@discovergrace.church::3807012f-b241-4463-acdb-ad8fd76c7b15" providerId="AD" clId="Web-{D58697A1-EDB9-5560-03E5-C13273AF5366}" dt="2023-12-18T20:18:27.562" v="132" actId="20577"/>
        <pc:sldMkLst>
          <pc:docMk/>
          <pc:sldMk cId="1573226471" sldId="354"/>
        </pc:sldMkLst>
        <pc:spChg chg="mod">
          <ac:chgData name="James Hess" userId="S::james@discovergrace.church::3807012f-b241-4463-acdb-ad8fd76c7b15" providerId="AD" clId="Web-{D58697A1-EDB9-5560-03E5-C13273AF5366}" dt="2023-12-18T20:18:27.562" v="132" actId="20577"/>
          <ac:spMkLst>
            <pc:docMk/>
            <pc:sldMk cId="1573226471" sldId="354"/>
            <ac:spMk id="6" creationId="{41F81EA5-4567-9D44-B126-2BDB18F54E0B}"/>
          </ac:spMkLst>
        </pc:spChg>
      </pc:sldChg>
      <pc:sldChg chg="modSp">
        <pc:chgData name="James Hess" userId="S::james@discovergrace.church::3807012f-b241-4463-acdb-ad8fd76c7b15" providerId="AD" clId="Web-{D58697A1-EDB9-5560-03E5-C13273AF5366}" dt="2023-12-18T20:11:03.547" v="29" actId="20577"/>
        <pc:sldMkLst>
          <pc:docMk/>
          <pc:sldMk cId="744191628" sldId="355"/>
        </pc:sldMkLst>
        <pc:spChg chg="mod">
          <ac:chgData name="James Hess" userId="S::james@discovergrace.church::3807012f-b241-4463-acdb-ad8fd76c7b15" providerId="AD" clId="Web-{D58697A1-EDB9-5560-03E5-C13273AF5366}" dt="2023-12-18T20:11:03.547" v="29" actId="20577"/>
          <ac:spMkLst>
            <pc:docMk/>
            <pc:sldMk cId="744191628" sldId="355"/>
            <ac:spMk id="9" creationId="{AFB42218-D3FB-8F48-ABAC-C342BA8B65A5}"/>
          </ac:spMkLst>
        </pc:spChg>
      </pc:sldChg>
      <pc:sldChg chg="modSp">
        <pc:chgData name="James Hess" userId="S::james@discovergrace.church::3807012f-b241-4463-acdb-ad8fd76c7b15" providerId="AD" clId="Web-{D58697A1-EDB9-5560-03E5-C13273AF5366}" dt="2023-12-18T20:54:11.899" v="927" actId="20577"/>
        <pc:sldMkLst>
          <pc:docMk/>
          <pc:sldMk cId="227006415" sldId="362"/>
        </pc:sldMkLst>
        <pc:spChg chg="mod">
          <ac:chgData name="James Hess" userId="S::james@discovergrace.church::3807012f-b241-4463-acdb-ad8fd76c7b15" providerId="AD" clId="Web-{D58697A1-EDB9-5560-03E5-C13273AF5366}" dt="2023-12-18T20:54:11.899" v="927" actId="20577"/>
          <ac:spMkLst>
            <pc:docMk/>
            <pc:sldMk cId="227006415" sldId="362"/>
            <ac:spMk id="10" creationId="{00000000-0000-0000-0000-000000000000}"/>
          </ac:spMkLst>
        </pc:spChg>
      </pc:sldChg>
      <pc:sldChg chg="modSp">
        <pc:chgData name="James Hess" userId="S::james@discovergrace.church::3807012f-b241-4463-acdb-ad8fd76c7b15" providerId="AD" clId="Web-{D58697A1-EDB9-5560-03E5-C13273AF5366}" dt="2023-12-18T20:21:56.538" v="247" actId="20577"/>
        <pc:sldMkLst>
          <pc:docMk/>
          <pc:sldMk cId="555133094" sldId="363"/>
        </pc:sldMkLst>
        <pc:spChg chg="mod">
          <ac:chgData name="James Hess" userId="S::james@discovergrace.church::3807012f-b241-4463-acdb-ad8fd76c7b15" providerId="AD" clId="Web-{D58697A1-EDB9-5560-03E5-C13273AF5366}" dt="2023-12-18T20:21:56.538" v="247" actId="20577"/>
          <ac:spMkLst>
            <pc:docMk/>
            <pc:sldMk cId="555133094" sldId="363"/>
            <ac:spMk id="13" creationId="{00000000-0000-0000-0000-000000000000}"/>
          </ac:spMkLst>
        </pc:spChg>
      </pc:sldChg>
      <pc:sldChg chg="modSp">
        <pc:chgData name="James Hess" userId="S::james@discovergrace.church::3807012f-b241-4463-acdb-ad8fd76c7b15" providerId="AD" clId="Web-{D58697A1-EDB9-5560-03E5-C13273AF5366}" dt="2023-12-18T20:24:06.824" v="319" actId="20577"/>
        <pc:sldMkLst>
          <pc:docMk/>
          <pc:sldMk cId="1412151653" sldId="364"/>
        </pc:sldMkLst>
        <pc:spChg chg="mod">
          <ac:chgData name="James Hess" userId="S::james@discovergrace.church::3807012f-b241-4463-acdb-ad8fd76c7b15" providerId="AD" clId="Web-{D58697A1-EDB9-5560-03E5-C13273AF5366}" dt="2023-12-18T20:24:06.824" v="319" actId="20577"/>
          <ac:spMkLst>
            <pc:docMk/>
            <pc:sldMk cId="1412151653" sldId="364"/>
            <ac:spMk id="13" creationId="{00000000-0000-0000-0000-000000000000}"/>
          </ac:spMkLst>
        </pc:spChg>
      </pc:sldChg>
      <pc:sldChg chg="modSp">
        <pc:chgData name="James Hess" userId="S::james@discovergrace.church::3807012f-b241-4463-acdb-ad8fd76c7b15" providerId="AD" clId="Web-{D58697A1-EDB9-5560-03E5-C13273AF5366}" dt="2023-12-18T20:29:22.412" v="471" actId="20577"/>
        <pc:sldMkLst>
          <pc:docMk/>
          <pc:sldMk cId="3516974085" sldId="365"/>
        </pc:sldMkLst>
        <pc:spChg chg="mod">
          <ac:chgData name="James Hess" userId="S::james@discovergrace.church::3807012f-b241-4463-acdb-ad8fd76c7b15" providerId="AD" clId="Web-{D58697A1-EDB9-5560-03E5-C13273AF5366}" dt="2023-12-18T20:29:22.412" v="471" actId="20577"/>
          <ac:spMkLst>
            <pc:docMk/>
            <pc:sldMk cId="3516974085" sldId="365"/>
            <ac:spMk id="13" creationId="{00000000-0000-0000-0000-000000000000}"/>
          </ac:spMkLst>
        </pc:spChg>
      </pc:sldChg>
      <pc:sldChg chg="modSp">
        <pc:chgData name="James Hess" userId="S::james@discovergrace.church::3807012f-b241-4463-acdb-ad8fd76c7b15" providerId="AD" clId="Web-{D58697A1-EDB9-5560-03E5-C13273AF5366}" dt="2023-12-18T20:37:55.461" v="596" actId="20577"/>
        <pc:sldMkLst>
          <pc:docMk/>
          <pc:sldMk cId="348177260" sldId="366"/>
        </pc:sldMkLst>
        <pc:spChg chg="mod">
          <ac:chgData name="James Hess" userId="S::james@discovergrace.church::3807012f-b241-4463-acdb-ad8fd76c7b15" providerId="AD" clId="Web-{D58697A1-EDB9-5560-03E5-C13273AF5366}" dt="2023-12-18T20:37:55.461" v="596" actId="20577"/>
          <ac:spMkLst>
            <pc:docMk/>
            <pc:sldMk cId="348177260" sldId="366"/>
            <ac:spMk id="10" creationId="{00000000-0000-0000-0000-000000000000}"/>
          </ac:spMkLst>
        </pc:spChg>
        <pc:spChg chg="mod">
          <ac:chgData name="James Hess" userId="S::james@discovergrace.church::3807012f-b241-4463-acdb-ad8fd76c7b15" providerId="AD" clId="Web-{D58697A1-EDB9-5560-03E5-C13273AF5366}" dt="2023-12-18T20:37:47.617" v="594" actId="20577"/>
          <ac:spMkLst>
            <pc:docMk/>
            <pc:sldMk cId="348177260" sldId="366"/>
            <ac:spMk id="13" creationId="{00000000-0000-0000-0000-000000000000}"/>
          </ac:spMkLst>
        </pc:spChg>
      </pc:sldChg>
      <pc:sldChg chg="modSp">
        <pc:chgData name="James Hess" userId="S::james@discovergrace.church::3807012f-b241-4463-acdb-ad8fd76c7b15" providerId="AD" clId="Web-{D58697A1-EDB9-5560-03E5-C13273AF5366}" dt="2023-12-18T21:00:57.726" v="989" actId="20577"/>
        <pc:sldMkLst>
          <pc:docMk/>
          <pc:sldMk cId="2483666708" sldId="367"/>
        </pc:sldMkLst>
        <pc:spChg chg="mod">
          <ac:chgData name="James Hess" userId="S::james@discovergrace.church::3807012f-b241-4463-acdb-ad8fd76c7b15" providerId="AD" clId="Web-{D58697A1-EDB9-5560-03E5-C13273AF5366}" dt="2023-12-18T21:00:57.726" v="989" actId="20577"/>
          <ac:spMkLst>
            <pc:docMk/>
            <pc:sldMk cId="2483666708" sldId="367"/>
            <ac:spMk id="13" creationId="{00000000-0000-0000-0000-000000000000}"/>
          </ac:spMkLst>
        </pc:spChg>
      </pc:sldChg>
      <pc:sldChg chg="modSp">
        <pc:chgData name="James Hess" userId="S::james@discovergrace.church::3807012f-b241-4463-acdb-ad8fd76c7b15" providerId="AD" clId="Web-{D58697A1-EDB9-5560-03E5-C13273AF5366}" dt="2023-12-18T20:37:03.240" v="574" actId="20577"/>
        <pc:sldMkLst>
          <pc:docMk/>
          <pc:sldMk cId="21223692" sldId="368"/>
        </pc:sldMkLst>
        <pc:spChg chg="mod">
          <ac:chgData name="James Hess" userId="S::james@discovergrace.church::3807012f-b241-4463-acdb-ad8fd76c7b15" providerId="AD" clId="Web-{D58697A1-EDB9-5560-03E5-C13273AF5366}" dt="2023-12-18T20:37:03.240" v="574" actId="20577"/>
          <ac:spMkLst>
            <pc:docMk/>
            <pc:sldMk cId="21223692" sldId="368"/>
            <ac:spMk id="13" creationId="{00000000-0000-0000-0000-000000000000}"/>
          </ac:spMkLst>
        </pc:spChg>
      </pc:sldChg>
      <pc:sldChg chg="modSp">
        <pc:chgData name="James Hess" userId="S::james@discovergrace.church::3807012f-b241-4463-acdb-ad8fd76c7b15" providerId="AD" clId="Web-{D58697A1-EDB9-5560-03E5-C13273AF5366}" dt="2023-12-18T20:54:26.322" v="930" actId="20577"/>
        <pc:sldMkLst>
          <pc:docMk/>
          <pc:sldMk cId="2557223998" sldId="379"/>
        </pc:sldMkLst>
        <pc:spChg chg="mod">
          <ac:chgData name="James Hess" userId="S::james@discovergrace.church::3807012f-b241-4463-acdb-ad8fd76c7b15" providerId="AD" clId="Web-{D58697A1-EDB9-5560-03E5-C13273AF5366}" dt="2023-12-18T20:32:32.715" v="505" actId="20577"/>
          <ac:spMkLst>
            <pc:docMk/>
            <pc:sldMk cId="2557223998" sldId="379"/>
            <ac:spMk id="10" creationId="{00000000-0000-0000-0000-000000000000}"/>
          </ac:spMkLst>
        </pc:spChg>
        <pc:spChg chg="mod">
          <ac:chgData name="James Hess" userId="S::james@discovergrace.church::3807012f-b241-4463-acdb-ad8fd76c7b15" providerId="AD" clId="Web-{D58697A1-EDB9-5560-03E5-C13273AF5366}" dt="2023-12-18T20:54:26.322" v="930" actId="20577"/>
          <ac:spMkLst>
            <pc:docMk/>
            <pc:sldMk cId="2557223998" sldId="379"/>
            <ac:spMk id="13" creationId="{00000000-0000-0000-0000-000000000000}"/>
          </ac:spMkLst>
        </pc:spChg>
      </pc:sldChg>
      <pc:sldChg chg="modSp">
        <pc:chgData name="James Hess" userId="S::james@discovergrace.church::3807012f-b241-4463-acdb-ad8fd76c7b15" providerId="AD" clId="Web-{D58697A1-EDB9-5560-03E5-C13273AF5366}" dt="2023-12-18T20:14:11.788" v="67" actId="20577"/>
        <pc:sldMkLst>
          <pc:docMk/>
          <pc:sldMk cId="2818651604" sldId="393"/>
        </pc:sldMkLst>
        <pc:spChg chg="mod">
          <ac:chgData name="James Hess" userId="S::james@discovergrace.church::3807012f-b241-4463-acdb-ad8fd76c7b15" providerId="AD" clId="Web-{D58697A1-EDB9-5560-03E5-C13273AF5366}" dt="2023-12-18T20:14:11.788" v="67" actId="20577"/>
          <ac:spMkLst>
            <pc:docMk/>
            <pc:sldMk cId="2818651604" sldId="393"/>
            <ac:spMk id="6" creationId="{41F81EA5-4567-9D44-B126-2BDB18F54E0B}"/>
          </ac:spMkLst>
        </pc:spChg>
      </pc:sldChg>
      <pc:sldChg chg="modSp add replId">
        <pc:chgData name="James Hess" userId="S::james@discovergrace.church::3807012f-b241-4463-acdb-ad8fd76c7b15" providerId="AD" clId="Web-{D58697A1-EDB9-5560-03E5-C13273AF5366}" dt="2023-12-18T20:48:26.872" v="827" actId="20577"/>
        <pc:sldMkLst>
          <pc:docMk/>
          <pc:sldMk cId="2102420399" sldId="394"/>
        </pc:sldMkLst>
        <pc:spChg chg="mod">
          <ac:chgData name="James Hess" userId="S::james@discovergrace.church::3807012f-b241-4463-acdb-ad8fd76c7b15" providerId="AD" clId="Web-{D58697A1-EDB9-5560-03E5-C13273AF5366}" dt="2023-12-18T20:39:32.917" v="606" actId="20577"/>
          <ac:spMkLst>
            <pc:docMk/>
            <pc:sldMk cId="2102420399" sldId="394"/>
            <ac:spMk id="10" creationId="{99018E11-C9E3-AFC9-77BF-72BC93901522}"/>
          </ac:spMkLst>
        </pc:spChg>
        <pc:spChg chg="mod">
          <ac:chgData name="James Hess" userId="S::james@discovergrace.church::3807012f-b241-4463-acdb-ad8fd76c7b15" providerId="AD" clId="Web-{D58697A1-EDB9-5560-03E5-C13273AF5366}" dt="2023-12-18T20:48:26.872" v="827" actId="20577"/>
          <ac:spMkLst>
            <pc:docMk/>
            <pc:sldMk cId="2102420399" sldId="394"/>
            <ac:spMk id="13" creationId="{0F6B6F22-85AF-AA5B-13DB-407C6D1A1830}"/>
          </ac:spMkLst>
        </pc:spChg>
      </pc:sldChg>
      <pc:sldChg chg="modSp add replId">
        <pc:chgData name="James Hess" userId="S::james@discovergrace.church::3807012f-b241-4463-acdb-ad8fd76c7b15" providerId="AD" clId="Web-{D58697A1-EDB9-5560-03E5-C13273AF5366}" dt="2023-12-18T20:44:17.630" v="787" actId="20577"/>
        <pc:sldMkLst>
          <pc:docMk/>
          <pc:sldMk cId="1502180876" sldId="395"/>
        </pc:sldMkLst>
        <pc:spChg chg="mod">
          <ac:chgData name="James Hess" userId="S::james@discovergrace.church::3807012f-b241-4463-acdb-ad8fd76c7b15" providerId="AD" clId="Web-{D58697A1-EDB9-5560-03E5-C13273AF5366}" dt="2023-12-18T20:42:31.282" v="708" actId="20577"/>
          <ac:spMkLst>
            <pc:docMk/>
            <pc:sldMk cId="1502180876" sldId="395"/>
            <ac:spMk id="10" creationId="{4063C427-B59C-5D9A-4174-2E8901AA6FE4}"/>
          </ac:spMkLst>
        </pc:spChg>
        <pc:spChg chg="mod">
          <ac:chgData name="James Hess" userId="S::james@discovergrace.church::3807012f-b241-4463-acdb-ad8fd76c7b15" providerId="AD" clId="Web-{D58697A1-EDB9-5560-03E5-C13273AF5366}" dt="2023-12-18T20:44:17.630" v="787" actId="20577"/>
          <ac:spMkLst>
            <pc:docMk/>
            <pc:sldMk cId="1502180876" sldId="395"/>
            <ac:spMk id="13" creationId="{502340D9-AC09-8598-B940-2D66FFD59B41}"/>
          </ac:spMkLst>
        </pc:spChg>
      </pc:sldChg>
      <pc:sldChg chg="modSp add replId">
        <pc:chgData name="James Hess" userId="S::james@discovergrace.church::3807012f-b241-4463-acdb-ad8fd76c7b15" providerId="AD" clId="Web-{D58697A1-EDB9-5560-03E5-C13273AF5366}" dt="2023-12-18T20:53:53.477" v="925" actId="20577"/>
        <pc:sldMkLst>
          <pc:docMk/>
          <pc:sldMk cId="284677648" sldId="396"/>
        </pc:sldMkLst>
        <pc:spChg chg="mod">
          <ac:chgData name="James Hess" userId="S::james@discovergrace.church::3807012f-b241-4463-acdb-ad8fd76c7b15" providerId="AD" clId="Web-{D58697A1-EDB9-5560-03E5-C13273AF5366}" dt="2023-12-18T20:50:44.377" v="850" actId="20577"/>
          <ac:spMkLst>
            <pc:docMk/>
            <pc:sldMk cId="284677648" sldId="396"/>
            <ac:spMk id="10" creationId="{2BA877D6-6356-B583-3DA3-1BC6A4D4D530}"/>
          </ac:spMkLst>
        </pc:spChg>
        <pc:spChg chg="mod">
          <ac:chgData name="James Hess" userId="S::james@discovergrace.church::3807012f-b241-4463-acdb-ad8fd76c7b15" providerId="AD" clId="Web-{D58697A1-EDB9-5560-03E5-C13273AF5366}" dt="2023-12-18T20:53:53.477" v="925" actId="20577"/>
          <ac:spMkLst>
            <pc:docMk/>
            <pc:sldMk cId="284677648" sldId="396"/>
            <ac:spMk id="13" creationId="{974AB6FD-7CC7-9920-DF4C-2D5CF6FC7C61}"/>
          </ac:spMkLst>
        </pc:spChg>
      </pc:sldChg>
    </pc:docChg>
  </pc:docChgLst>
  <pc:docChgLst>
    <pc:chgData name="Hunter Seigler" userId="35065624-5975-48f5-96f8-6f27c403de7d" providerId="ADAL" clId="{0AAE7749-1082-AB47-92F1-470F7F292286}"/>
    <pc:docChg chg="undo custSel addSld modSld modSection modNotesMaster modHandout">
      <pc:chgData name="Hunter Seigler" userId="35065624-5975-48f5-96f8-6f27c403de7d" providerId="ADAL" clId="{0AAE7749-1082-AB47-92F1-470F7F292286}" dt="2023-01-12T17:08:38.427" v="150"/>
      <pc:docMkLst>
        <pc:docMk/>
      </pc:docMkLst>
      <pc:sldChg chg="modSp mod">
        <pc:chgData name="Hunter Seigler" userId="35065624-5975-48f5-96f8-6f27c403de7d" providerId="ADAL" clId="{0AAE7749-1082-AB47-92F1-470F7F292286}" dt="2023-01-12T15:24:30.353" v="0" actId="20577"/>
        <pc:sldMkLst>
          <pc:docMk/>
          <pc:sldMk cId="1412151653" sldId="364"/>
        </pc:sldMkLst>
        <pc:spChg chg="mod">
          <ac:chgData name="Hunter Seigler" userId="35065624-5975-48f5-96f8-6f27c403de7d" providerId="ADAL" clId="{0AAE7749-1082-AB47-92F1-470F7F292286}" dt="2023-01-12T15:24:30.353" v="0" actId="20577"/>
          <ac:spMkLst>
            <pc:docMk/>
            <pc:sldMk cId="1412151653" sldId="364"/>
            <ac:spMk id="13" creationId="{00000000-0000-0000-0000-000000000000}"/>
          </ac:spMkLst>
        </pc:spChg>
      </pc:sldChg>
      <pc:sldChg chg="modSp mod modShow">
        <pc:chgData name="Hunter Seigler" userId="35065624-5975-48f5-96f8-6f27c403de7d" providerId="ADAL" clId="{0AAE7749-1082-AB47-92F1-470F7F292286}" dt="2023-01-12T15:25:45.486" v="7" actId="20577"/>
        <pc:sldMkLst>
          <pc:docMk/>
          <pc:sldMk cId="1696432602" sldId="369"/>
        </pc:sldMkLst>
        <pc:spChg chg="mod">
          <ac:chgData name="Hunter Seigler" userId="35065624-5975-48f5-96f8-6f27c403de7d" providerId="ADAL" clId="{0AAE7749-1082-AB47-92F1-470F7F292286}" dt="2023-01-12T15:25:45.486" v="7" actId="20577"/>
          <ac:spMkLst>
            <pc:docMk/>
            <pc:sldMk cId="1696432602" sldId="369"/>
            <ac:spMk id="13" creationId="{00000000-0000-0000-0000-000000000000}"/>
          </ac:spMkLst>
        </pc:spChg>
      </pc:sldChg>
      <pc:sldChg chg="addSp delSp modSp mod">
        <pc:chgData name="Hunter Seigler" userId="35065624-5975-48f5-96f8-6f27c403de7d" providerId="ADAL" clId="{0AAE7749-1082-AB47-92F1-470F7F292286}" dt="2023-01-12T15:33:24.355" v="71" actId="12789"/>
        <pc:sldMkLst>
          <pc:docMk/>
          <pc:sldMk cId="2945356014" sldId="373"/>
        </pc:sldMkLst>
        <pc:picChg chg="add mod modCrop">
          <ac:chgData name="Hunter Seigler" userId="35065624-5975-48f5-96f8-6f27c403de7d" providerId="ADAL" clId="{0AAE7749-1082-AB47-92F1-470F7F292286}" dt="2023-01-12T15:33:24.355" v="71" actId="12789"/>
          <ac:picMkLst>
            <pc:docMk/>
            <pc:sldMk cId="2945356014" sldId="373"/>
            <ac:picMk id="3" creationId="{F681DDAF-DF5D-6F94-DFD1-DD933683180F}"/>
          </ac:picMkLst>
        </pc:picChg>
        <pc:picChg chg="del">
          <ac:chgData name="Hunter Seigler" userId="35065624-5975-48f5-96f8-6f27c403de7d" providerId="ADAL" clId="{0AAE7749-1082-AB47-92F1-470F7F292286}" dt="2023-01-12T15:32:30.902" v="62" actId="478"/>
          <ac:picMkLst>
            <pc:docMk/>
            <pc:sldMk cId="2945356014" sldId="373"/>
            <ac:picMk id="8" creationId="{49E70DC7-1946-6445-9479-F2846E87DC28}"/>
          </ac:picMkLst>
        </pc:picChg>
      </pc:sldChg>
      <pc:sldChg chg="modSp mod">
        <pc:chgData name="Hunter Seigler" userId="35065624-5975-48f5-96f8-6f27c403de7d" providerId="ADAL" clId="{0AAE7749-1082-AB47-92F1-470F7F292286}" dt="2023-01-12T15:41:35.142" v="144" actId="20577"/>
        <pc:sldMkLst>
          <pc:docMk/>
          <pc:sldMk cId="2557223998" sldId="379"/>
        </pc:sldMkLst>
        <pc:spChg chg="mod">
          <ac:chgData name="Hunter Seigler" userId="35065624-5975-48f5-96f8-6f27c403de7d" providerId="ADAL" clId="{0AAE7749-1082-AB47-92F1-470F7F292286}" dt="2023-01-12T15:41:35.142" v="144" actId="20577"/>
          <ac:spMkLst>
            <pc:docMk/>
            <pc:sldMk cId="2557223998" sldId="379"/>
            <ac:spMk id="13" creationId="{00000000-0000-0000-0000-000000000000}"/>
          </ac:spMkLst>
        </pc:spChg>
      </pc:sldChg>
      <pc:sldChg chg="modSp add mod">
        <pc:chgData name="Hunter Seigler" userId="35065624-5975-48f5-96f8-6f27c403de7d" providerId="ADAL" clId="{0AAE7749-1082-AB47-92F1-470F7F292286}" dt="2023-01-12T15:27:42.454" v="61" actId="20577"/>
        <pc:sldMkLst>
          <pc:docMk/>
          <pc:sldMk cId="1201303372" sldId="388"/>
        </pc:sldMkLst>
        <pc:spChg chg="mod">
          <ac:chgData name="Hunter Seigler" userId="35065624-5975-48f5-96f8-6f27c403de7d" providerId="ADAL" clId="{0AAE7749-1082-AB47-92F1-470F7F292286}" dt="2023-01-12T15:27:31.833" v="60"/>
          <ac:spMkLst>
            <pc:docMk/>
            <pc:sldMk cId="1201303372" sldId="388"/>
            <ac:spMk id="10" creationId="{00000000-0000-0000-0000-000000000000}"/>
          </ac:spMkLst>
        </pc:spChg>
        <pc:spChg chg="mod">
          <ac:chgData name="Hunter Seigler" userId="35065624-5975-48f5-96f8-6f27c403de7d" providerId="ADAL" clId="{0AAE7749-1082-AB47-92F1-470F7F292286}" dt="2023-01-12T15:27:42.454" v="61" actId="20577"/>
          <ac:spMkLst>
            <pc:docMk/>
            <pc:sldMk cId="1201303372" sldId="388"/>
            <ac:spMk id="13" creationId="{00000000-0000-0000-0000-000000000000}"/>
          </ac:spMkLst>
        </pc:spChg>
      </pc:sldChg>
    </pc:docChg>
  </pc:docChgLst>
  <pc:docChgLst>
    <pc:chgData name="James Hess" userId="S::james@discovergrace.church::3807012f-b241-4463-acdb-ad8fd76c7b15" providerId="AD" clId="Web-{B04D9F6C-C499-0C75-57B4-A543D64FCF52}"/>
    <pc:docChg chg="addSld modSld modSection">
      <pc:chgData name="James Hess" userId="S::james@discovergrace.church::3807012f-b241-4463-acdb-ad8fd76c7b15" providerId="AD" clId="Web-{B04D9F6C-C499-0C75-57B4-A543D64FCF52}" dt="2023-11-28T15:43:22.004" v="63" actId="20577"/>
      <pc:docMkLst>
        <pc:docMk/>
      </pc:docMkLst>
      <pc:sldChg chg="modSp add replId">
        <pc:chgData name="James Hess" userId="S::james@discovergrace.church::3807012f-b241-4463-acdb-ad8fd76c7b15" providerId="AD" clId="Web-{B04D9F6C-C499-0C75-57B4-A543D64FCF52}" dt="2023-11-28T15:43:22.004" v="63" actId="20577"/>
        <pc:sldMkLst>
          <pc:docMk/>
          <pc:sldMk cId="2818651604" sldId="393"/>
        </pc:sldMkLst>
        <pc:spChg chg="mod">
          <ac:chgData name="James Hess" userId="S::james@discovergrace.church::3807012f-b241-4463-acdb-ad8fd76c7b15" providerId="AD" clId="Web-{B04D9F6C-C499-0C75-57B4-A543D64FCF52}" dt="2023-11-28T15:43:22.004" v="63" actId="20577"/>
          <ac:spMkLst>
            <pc:docMk/>
            <pc:sldMk cId="2818651604" sldId="393"/>
            <ac:spMk id="6" creationId="{41F81EA5-4567-9D44-B126-2BDB18F54E0B}"/>
          </ac:spMkLst>
        </pc:spChg>
        <pc:spChg chg="mod">
          <ac:chgData name="James Hess" userId="S::james@discovergrace.church::3807012f-b241-4463-acdb-ad8fd76c7b15" providerId="AD" clId="Web-{B04D9F6C-C499-0C75-57B4-A543D64FCF52}" dt="2023-11-28T15:41:59.016" v="33" actId="20577"/>
          <ac:spMkLst>
            <pc:docMk/>
            <pc:sldMk cId="2818651604" sldId="393"/>
            <ac:spMk id="10" creationId="{00000000-0000-0000-0000-000000000000}"/>
          </ac:spMkLst>
        </pc:spChg>
        <pc:spChg chg="mod">
          <ac:chgData name="James Hess" userId="S::james@discovergrace.church::3807012f-b241-4463-acdb-ad8fd76c7b15" providerId="AD" clId="Web-{B04D9F6C-C499-0C75-57B4-A543D64FCF52}" dt="2023-11-28T15:41:29.609" v="13" actId="20577"/>
          <ac:spMkLst>
            <pc:docMk/>
            <pc:sldMk cId="2818651604" sldId="393"/>
            <ac:spMk id="12" creationId="{00000000-0000-0000-0000-000000000000}"/>
          </ac:spMkLst>
        </pc:spChg>
      </pc:sldChg>
    </pc:docChg>
  </pc:docChgLst>
  <pc:docChgLst>
    <pc:chgData name="James Hess" userId="S::james@discovergrace.church::3807012f-b241-4463-acdb-ad8fd76c7b15" providerId="AD" clId="Web-{28AAEFFC-90E6-D63E-9349-5C687CA2DC7F}"/>
    <pc:docChg chg="modSld">
      <pc:chgData name="James Hess" userId="S::james@discovergrace.church::3807012f-b241-4463-acdb-ad8fd76c7b15" providerId="AD" clId="Web-{28AAEFFC-90E6-D63E-9349-5C687CA2DC7F}" dt="2024-01-04T21:34:42.750" v="18" actId="20577"/>
      <pc:docMkLst>
        <pc:docMk/>
      </pc:docMkLst>
      <pc:sldChg chg="modSp">
        <pc:chgData name="James Hess" userId="S::james@discovergrace.church::3807012f-b241-4463-acdb-ad8fd76c7b15" providerId="AD" clId="Web-{28AAEFFC-90E6-D63E-9349-5C687CA2DC7F}" dt="2024-01-04T21:34:42.750" v="18" actId="20577"/>
        <pc:sldMkLst>
          <pc:docMk/>
          <pc:sldMk cId="2818651604" sldId="393"/>
        </pc:sldMkLst>
        <pc:spChg chg="mod">
          <ac:chgData name="James Hess" userId="S::james@discovergrace.church::3807012f-b241-4463-acdb-ad8fd76c7b15" providerId="AD" clId="Web-{28AAEFFC-90E6-D63E-9349-5C687CA2DC7F}" dt="2024-01-04T21:34:42.750" v="18" actId="20577"/>
          <ac:spMkLst>
            <pc:docMk/>
            <pc:sldMk cId="2818651604" sldId="393"/>
            <ac:spMk id="6" creationId="{41F81EA5-4567-9D44-B126-2BDB18F54E0B}"/>
          </ac:spMkLst>
        </pc:spChg>
      </pc:sldChg>
    </pc:docChg>
  </pc:docChgLst>
  <pc:docChgLst>
    <pc:chgData name="James Hess" userId="3807012f-b241-4463-acdb-ad8fd76c7b15" providerId="ADAL" clId="{5302A21A-5129-489B-834B-9E763F07DB09}"/>
    <pc:docChg chg="undo custSel addSld delSld modSld sldOrd modSection">
      <pc:chgData name="James Hess" userId="3807012f-b241-4463-acdb-ad8fd76c7b15" providerId="ADAL" clId="{5302A21A-5129-489B-834B-9E763F07DB09}" dt="2023-05-21T17:57:11.984" v="294" actId="2696"/>
      <pc:docMkLst>
        <pc:docMk/>
      </pc:docMkLst>
      <pc:sldChg chg="modSp">
        <pc:chgData name="James Hess" userId="3807012f-b241-4463-acdb-ad8fd76c7b15" providerId="ADAL" clId="{5302A21A-5129-489B-834B-9E763F07DB09}" dt="2023-05-17T19:43:40.311" v="24" actId="20577"/>
        <pc:sldMkLst>
          <pc:docMk/>
          <pc:sldMk cId="2103000218" sldId="328"/>
        </pc:sldMkLst>
        <pc:spChg chg="mod">
          <ac:chgData name="James Hess" userId="3807012f-b241-4463-acdb-ad8fd76c7b15" providerId="ADAL" clId="{5302A21A-5129-489B-834B-9E763F07DB09}" dt="2023-05-17T19:43:40.311" v="24" actId="20577"/>
          <ac:spMkLst>
            <pc:docMk/>
            <pc:sldMk cId="2103000218" sldId="328"/>
            <ac:spMk id="13" creationId="{00000000-0000-0000-0000-000000000000}"/>
          </ac:spMkLst>
        </pc:spChg>
      </pc:sldChg>
      <pc:sldChg chg="modSp mod modAnim">
        <pc:chgData name="James Hess" userId="3807012f-b241-4463-acdb-ad8fd76c7b15" providerId="ADAL" clId="{5302A21A-5129-489B-834B-9E763F07DB09}" dt="2023-05-18T19:29:56.018" v="176" actId="27636"/>
        <pc:sldMkLst>
          <pc:docMk/>
          <pc:sldMk cId="555133094" sldId="363"/>
        </pc:sldMkLst>
        <pc:spChg chg="mod">
          <ac:chgData name="James Hess" userId="3807012f-b241-4463-acdb-ad8fd76c7b15" providerId="ADAL" clId="{5302A21A-5129-489B-834B-9E763F07DB09}" dt="2023-05-18T19:29:49.173" v="174" actId="14100"/>
          <ac:spMkLst>
            <pc:docMk/>
            <pc:sldMk cId="555133094" sldId="363"/>
            <ac:spMk id="10" creationId="{00000000-0000-0000-0000-000000000000}"/>
          </ac:spMkLst>
        </pc:spChg>
        <pc:spChg chg="mod">
          <ac:chgData name="James Hess" userId="3807012f-b241-4463-acdb-ad8fd76c7b15" providerId="ADAL" clId="{5302A21A-5129-489B-834B-9E763F07DB09}" dt="2023-05-18T19:29:56.018" v="176" actId="27636"/>
          <ac:spMkLst>
            <pc:docMk/>
            <pc:sldMk cId="555133094" sldId="363"/>
            <ac:spMk id="13" creationId="{00000000-0000-0000-0000-000000000000}"/>
          </ac:spMkLst>
        </pc:spChg>
        <pc:picChg chg="mod">
          <ac:chgData name="James Hess" userId="3807012f-b241-4463-acdb-ad8fd76c7b15" providerId="ADAL" clId="{5302A21A-5129-489B-834B-9E763F07DB09}" dt="2023-05-17T20:17:34.447" v="159" actId="1076"/>
          <ac:picMkLst>
            <pc:docMk/>
            <pc:sldMk cId="555133094" sldId="363"/>
            <ac:picMk id="7" creationId="{13B4BA28-5B9C-F242-B141-523F0D0D85BE}"/>
          </ac:picMkLst>
        </pc:picChg>
      </pc:sldChg>
      <pc:sldChg chg="modSp mod modNotesTx">
        <pc:chgData name="James Hess" userId="3807012f-b241-4463-acdb-ad8fd76c7b15" providerId="ADAL" clId="{5302A21A-5129-489B-834B-9E763F07DB09}" dt="2023-05-18T19:31:10.032" v="179" actId="14100"/>
        <pc:sldMkLst>
          <pc:docMk/>
          <pc:sldMk cId="1412151653" sldId="364"/>
        </pc:sldMkLst>
        <pc:spChg chg="mod">
          <ac:chgData name="James Hess" userId="3807012f-b241-4463-acdb-ad8fd76c7b15" providerId="ADAL" clId="{5302A21A-5129-489B-834B-9E763F07DB09}" dt="2023-05-18T19:31:10.032" v="179" actId="14100"/>
          <ac:spMkLst>
            <pc:docMk/>
            <pc:sldMk cId="1412151653" sldId="364"/>
            <ac:spMk id="13" creationId="{00000000-0000-0000-0000-000000000000}"/>
          </ac:spMkLst>
        </pc:spChg>
        <pc:picChg chg="mod">
          <ac:chgData name="James Hess" userId="3807012f-b241-4463-acdb-ad8fd76c7b15" providerId="ADAL" clId="{5302A21A-5129-489B-834B-9E763F07DB09}" dt="2023-05-18T19:31:00.626" v="178" actId="1076"/>
          <ac:picMkLst>
            <pc:docMk/>
            <pc:sldMk cId="1412151653" sldId="364"/>
            <ac:picMk id="9" creationId="{CE44E89B-FC17-2D47-885B-0B83213A22D5}"/>
          </ac:picMkLst>
        </pc:picChg>
      </pc:sldChg>
      <pc:sldChg chg="modNotesTx">
        <pc:chgData name="James Hess" userId="3807012f-b241-4463-acdb-ad8fd76c7b15" providerId="ADAL" clId="{5302A21A-5129-489B-834B-9E763F07DB09}" dt="2023-05-18T19:35:05.320" v="180" actId="6549"/>
        <pc:sldMkLst>
          <pc:docMk/>
          <pc:sldMk cId="2483666708" sldId="367"/>
        </pc:sldMkLst>
      </pc:sldChg>
      <pc:sldChg chg="modSp mod">
        <pc:chgData name="James Hess" userId="3807012f-b241-4463-acdb-ad8fd76c7b15" providerId="ADAL" clId="{5302A21A-5129-489B-834B-9E763F07DB09}" dt="2023-05-18T19:38:01.261" v="188" actId="6549"/>
        <pc:sldMkLst>
          <pc:docMk/>
          <pc:sldMk cId="2850837720" sldId="372"/>
        </pc:sldMkLst>
        <pc:spChg chg="mod">
          <ac:chgData name="James Hess" userId="3807012f-b241-4463-acdb-ad8fd76c7b15" providerId="ADAL" clId="{5302A21A-5129-489B-834B-9E763F07DB09}" dt="2023-05-18T19:38:01.261" v="188" actId="6549"/>
          <ac:spMkLst>
            <pc:docMk/>
            <pc:sldMk cId="2850837720" sldId="372"/>
            <ac:spMk id="13" creationId="{00000000-0000-0000-0000-000000000000}"/>
          </ac:spMkLst>
        </pc:spChg>
      </pc:sldChg>
      <pc:sldChg chg="addSp modSp add mod ord">
        <pc:chgData name="James Hess" userId="3807012f-b241-4463-acdb-ad8fd76c7b15" providerId="ADAL" clId="{5302A21A-5129-489B-834B-9E763F07DB09}" dt="2023-05-18T19:44:47.245" v="292" actId="313"/>
        <pc:sldMkLst>
          <pc:docMk/>
          <pc:sldMk cId="1071322744" sldId="392"/>
        </pc:sldMkLst>
        <pc:spChg chg="mod">
          <ac:chgData name="James Hess" userId="3807012f-b241-4463-acdb-ad8fd76c7b15" providerId="ADAL" clId="{5302A21A-5129-489B-834B-9E763F07DB09}" dt="2023-05-18T19:41:58.443" v="206" actId="20577"/>
          <ac:spMkLst>
            <pc:docMk/>
            <pc:sldMk cId="1071322744" sldId="392"/>
            <ac:spMk id="2" creationId="{E164EEB3-C1DE-7C41-9563-681FE94927E4}"/>
          </ac:spMkLst>
        </pc:spChg>
        <pc:spChg chg="add mod">
          <ac:chgData name="James Hess" userId="3807012f-b241-4463-acdb-ad8fd76c7b15" providerId="ADAL" clId="{5302A21A-5129-489B-834B-9E763F07DB09}" dt="2023-05-18T19:44:47.245" v="292" actId="313"/>
          <ac:spMkLst>
            <pc:docMk/>
            <pc:sldMk cId="1071322744" sldId="392"/>
            <ac:spMk id="4" creationId="{D2B5A6EC-567A-289C-9AC5-947E472A64D3}"/>
          </ac:spMkLst>
        </pc:spChg>
        <pc:spChg chg="mod">
          <ac:chgData name="James Hess" userId="3807012f-b241-4463-acdb-ad8fd76c7b15" providerId="ADAL" clId="{5302A21A-5129-489B-834B-9E763F07DB09}" dt="2023-05-18T19:41:51.318" v="194"/>
          <ac:spMkLst>
            <pc:docMk/>
            <pc:sldMk cId="1071322744" sldId="392"/>
            <ac:spMk id="8" creationId="{9D89CFF8-3BB6-BB46-97C6-1356FEB5B55E}"/>
          </ac:spMkLst>
        </pc:spChg>
        <pc:picChg chg="mod">
          <ac:chgData name="James Hess" userId="3807012f-b241-4463-acdb-ad8fd76c7b15" providerId="ADAL" clId="{5302A21A-5129-489B-834B-9E763F07DB09}" dt="2023-05-18T19:41:35.964" v="193" actId="1076"/>
          <ac:picMkLst>
            <pc:docMk/>
            <pc:sldMk cId="1071322744" sldId="392"/>
            <ac:picMk id="9" creationId="{D969BF8A-EC94-B346-B953-18811B56CC4D}"/>
          </ac:picMkLst>
        </pc:picChg>
      </pc:sldChg>
      <pc:sldChg chg="new del">
        <pc:chgData name="James Hess" userId="3807012f-b241-4463-acdb-ad8fd76c7b15" providerId="ADAL" clId="{5302A21A-5129-489B-834B-9E763F07DB09}" dt="2023-05-21T17:57:11.984" v="294" actId="2696"/>
        <pc:sldMkLst>
          <pc:docMk/>
          <pc:sldMk cId="1652120108" sldId="393"/>
        </pc:sldMkLst>
      </pc:sldChg>
    </pc:docChg>
  </pc:docChgLst>
  <pc:docChgLst>
    <pc:chgData name="Lisa Owen" userId="S::lisa@discovergrace.church::3d4a8f78-cb41-46d4-902e-a66cfe99c608" providerId="AD" clId="Web-{1F59CBC4-4610-4C07-A8E0-5413EFC30A6A}"/>
    <pc:docChg chg="addSld delSld modSld sldOrd modSection">
      <pc:chgData name="Lisa Owen" userId="S::lisa@discovergrace.church::3d4a8f78-cb41-46d4-902e-a66cfe99c608" providerId="AD" clId="Web-{1F59CBC4-4610-4C07-A8E0-5413EFC30A6A}" dt="2023-05-18T15:12:38.515" v="250" actId="20577"/>
      <pc:docMkLst>
        <pc:docMk/>
      </pc:docMkLst>
      <pc:sldChg chg="modSp">
        <pc:chgData name="Lisa Owen" userId="S::lisa@discovergrace.church::3d4a8f78-cb41-46d4-902e-a66cfe99c608" providerId="AD" clId="Web-{1F59CBC4-4610-4C07-A8E0-5413EFC30A6A}" dt="2023-05-17T20:22:50.152" v="88" actId="20577"/>
        <pc:sldMkLst>
          <pc:docMk/>
          <pc:sldMk cId="227006415" sldId="362"/>
        </pc:sldMkLst>
        <pc:spChg chg="mod">
          <ac:chgData name="Lisa Owen" userId="S::lisa@discovergrace.church::3d4a8f78-cb41-46d4-902e-a66cfe99c608" providerId="AD" clId="Web-{1F59CBC4-4610-4C07-A8E0-5413EFC30A6A}" dt="2023-05-17T20:22:50.152" v="88" actId="20577"/>
          <ac:spMkLst>
            <pc:docMk/>
            <pc:sldMk cId="227006415" sldId="362"/>
            <ac:spMk id="10" creationId="{00000000-0000-0000-0000-000000000000}"/>
          </ac:spMkLst>
        </pc:spChg>
      </pc:sldChg>
      <pc:sldChg chg="modSp">
        <pc:chgData name="Lisa Owen" userId="S::lisa@discovergrace.church::3d4a8f78-cb41-46d4-902e-a66cfe99c608" providerId="AD" clId="Web-{1F59CBC4-4610-4C07-A8E0-5413EFC30A6A}" dt="2023-05-18T14:53:24.563" v="179" actId="20577"/>
        <pc:sldMkLst>
          <pc:docMk/>
          <pc:sldMk cId="3516974085" sldId="365"/>
        </pc:sldMkLst>
        <pc:spChg chg="mod">
          <ac:chgData name="Lisa Owen" userId="S::lisa@discovergrace.church::3d4a8f78-cb41-46d4-902e-a66cfe99c608" providerId="AD" clId="Web-{1F59CBC4-4610-4C07-A8E0-5413EFC30A6A}" dt="2023-05-18T14:53:24.563" v="179" actId="20577"/>
          <ac:spMkLst>
            <pc:docMk/>
            <pc:sldMk cId="3516974085" sldId="365"/>
            <ac:spMk id="13" creationId="{00000000-0000-0000-0000-000000000000}"/>
          </ac:spMkLst>
        </pc:spChg>
      </pc:sldChg>
      <pc:sldChg chg="addSp delSp modSp">
        <pc:chgData name="Lisa Owen" userId="S::lisa@discovergrace.church::3d4a8f78-cb41-46d4-902e-a66cfe99c608" providerId="AD" clId="Web-{1F59CBC4-4610-4C07-A8E0-5413EFC30A6A}" dt="2023-05-18T14:40:31.934" v="96" actId="14100"/>
        <pc:sldMkLst>
          <pc:docMk/>
          <pc:sldMk cId="2945356014" sldId="373"/>
        </pc:sldMkLst>
        <pc:picChg chg="add mod">
          <ac:chgData name="Lisa Owen" userId="S::lisa@discovergrace.church::3d4a8f78-cb41-46d4-902e-a66cfe99c608" providerId="AD" clId="Web-{1F59CBC4-4610-4C07-A8E0-5413EFC30A6A}" dt="2023-05-18T14:40:31.934" v="96" actId="14100"/>
          <ac:picMkLst>
            <pc:docMk/>
            <pc:sldMk cId="2945356014" sldId="373"/>
            <ac:picMk id="2" creationId="{0F9029AD-B9EA-7B94-57AA-43CEBC1ACA5B}"/>
          </ac:picMkLst>
        </pc:picChg>
        <pc:picChg chg="del">
          <ac:chgData name="Lisa Owen" userId="S::lisa@discovergrace.church::3d4a8f78-cb41-46d4-902e-a66cfe99c608" providerId="AD" clId="Web-{1F59CBC4-4610-4C07-A8E0-5413EFC30A6A}" dt="2023-05-18T14:39:51.855" v="90"/>
          <ac:picMkLst>
            <pc:docMk/>
            <pc:sldMk cId="2945356014" sldId="373"/>
            <ac:picMk id="3" creationId="{F681DDAF-DF5D-6F94-DFD1-DD933683180F}"/>
          </ac:picMkLst>
        </pc:picChg>
      </pc:sldChg>
      <pc:sldChg chg="addSp delSp modSp">
        <pc:chgData name="Lisa Owen" userId="S::lisa@discovergrace.church::3d4a8f78-cb41-46d4-902e-a66cfe99c608" providerId="AD" clId="Web-{1F59CBC4-4610-4C07-A8E0-5413EFC30A6A}" dt="2023-05-18T14:44:56.097" v="108" actId="14100"/>
        <pc:sldMkLst>
          <pc:docMk/>
          <pc:sldMk cId="3997275862" sldId="374"/>
        </pc:sldMkLst>
        <pc:spChg chg="del">
          <ac:chgData name="Lisa Owen" userId="S::lisa@discovergrace.church::3d4a8f78-cb41-46d4-902e-a66cfe99c608" providerId="AD" clId="Web-{1F59CBC4-4610-4C07-A8E0-5413EFC30A6A}" dt="2023-05-18T14:44:18.033" v="101"/>
          <ac:spMkLst>
            <pc:docMk/>
            <pc:sldMk cId="3997275862" sldId="374"/>
            <ac:spMk id="6" creationId="{CB3BB164-85F3-4749-8174-37721A588804}"/>
          </ac:spMkLst>
        </pc:spChg>
        <pc:picChg chg="add mod">
          <ac:chgData name="Lisa Owen" userId="S::lisa@discovergrace.church::3d4a8f78-cb41-46d4-902e-a66cfe99c608" providerId="AD" clId="Web-{1F59CBC4-4610-4C07-A8E0-5413EFC30A6A}" dt="2023-05-18T14:44:56.097" v="108" actId="14100"/>
          <ac:picMkLst>
            <pc:docMk/>
            <pc:sldMk cId="3997275862" sldId="374"/>
            <ac:picMk id="2" creationId="{2BDE9610-1200-877E-2A1F-9B4A7F557355}"/>
          </ac:picMkLst>
        </pc:picChg>
        <pc:picChg chg="del mod">
          <ac:chgData name="Lisa Owen" userId="S::lisa@discovergrace.church::3d4a8f78-cb41-46d4-902e-a66cfe99c608" providerId="AD" clId="Web-{1F59CBC4-4610-4C07-A8E0-5413EFC30A6A}" dt="2023-05-18T14:44:14.627" v="100"/>
          <ac:picMkLst>
            <pc:docMk/>
            <pc:sldMk cId="3997275862" sldId="374"/>
            <ac:picMk id="3" creationId="{B54BE199-B537-E14C-9B49-6382CE6F840C}"/>
          </ac:picMkLst>
        </pc:picChg>
      </pc:sldChg>
      <pc:sldChg chg="addSp delSp modSp">
        <pc:chgData name="Lisa Owen" userId="S::lisa@discovergrace.church::3d4a8f78-cb41-46d4-902e-a66cfe99c608" providerId="AD" clId="Web-{1F59CBC4-4610-4C07-A8E0-5413EFC30A6A}" dt="2023-05-18T14:49:10.400" v="140" actId="14100"/>
        <pc:sldMkLst>
          <pc:docMk/>
          <pc:sldMk cId="1998446368" sldId="375"/>
        </pc:sldMkLst>
        <pc:spChg chg="mod">
          <ac:chgData name="Lisa Owen" userId="S::lisa@discovergrace.church::3d4a8f78-cb41-46d4-902e-a66cfe99c608" providerId="AD" clId="Web-{1F59CBC4-4610-4C07-A8E0-5413EFC30A6A}" dt="2023-05-18T14:48:36.196" v="132" actId="20577"/>
          <ac:spMkLst>
            <pc:docMk/>
            <pc:sldMk cId="1998446368" sldId="375"/>
            <ac:spMk id="14" creationId="{39A6CCEB-4C7A-A140-95C7-56344FF89730}"/>
          </ac:spMkLst>
        </pc:spChg>
        <pc:spChg chg="del">
          <ac:chgData name="Lisa Owen" userId="S::lisa@discovergrace.church::3d4a8f78-cb41-46d4-902e-a66cfe99c608" providerId="AD" clId="Web-{1F59CBC4-4610-4C07-A8E0-5413EFC30A6A}" dt="2023-05-18T14:48:30.790" v="131"/>
          <ac:spMkLst>
            <pc:docMk/>
            <pc:sldMk cId="1998446368" sldId="375"/>
            <ac:spMk id="15" creationId="{F2FF8728-DBED-8949-9138-0A1753FB9FAA}"/>
          </ac:spMkLst>
        </pc:spChg>
        <pc:picChg chg="add mod">
          <ac:chgData name="Lisa Owen" userId="S::lisa@discovergrace.church::3d4a8f78-cb41-46d4-902e-a66cfe99c608" providerId="AD" clId="Web-{1F59CBC4-4610-4C07-A8E0-5413EFC30A6A}" dt="2023-05-18T14:49:10.400" v="140" actId="14100"/>
          <ac:picMkLst>
            <pc:docMk/>
            <pc:sldMk cId="1998446368" sldId="375"/>
            <ac:picMk id="2" creationId="{742C69CE-E3E5-F6C8-DB59-385E805C0E63}"/>
          </ac:picMkLst>
        </pc:picChg>
        <pc:picChg chg="del mod">
          <ac:chgData name="Lisa Owen" userId="S::lisa@discovergrace.church::3d4a8f78-cb41-46d4-902e-a66cfe99c608" providerId="AD" clId="Web-{1F59CBC4-4610-4C07-A8E0-5413EFC30A6A}" dt="2023-05-18T14:48:25.024" v="130"/>
          <ac:picMkLst>
            <pc:docMk/>
            <pc:sldMk cId="1998446368" sldId="375"/>
            <ac:picMk id="5" creationId="{341D1942-C15A-1C40-A78D-953A347D2E76}"/>
          </ac:picMkLst>
        </pc:picChg>
      </pc:sldChg>
      <pc:sldChg chg="addSp delSp modSp">
        <pc:chgData name="Lisa Owen" userId="S::lisa@discovergrace.church::3d4a8f78-cb41-46d4-902e-a66cfe99c608" providerId="AD" clId="Web-{1F59CBC4-4610-4C07-A8E0-5413EFC30A6A}" dt="2023-05-18T14:51:47.123" v="173" actId="14100"/>
        <pc:sldMkLst>
          <pc:docMk/>
          <pc:sldMk cId="2404438938" sldId="376"/>
        </pc:sldMkLst>
        <pc:spChg chg="mod">
          <ac:chgData name="Lisa Owen" userId="S::lisa@discovergrace.church::3d4a8f78-cb41-46d4-902e-a66cfe99c608" providerId="AD" clId="Web-{1F59CBC4-4610-4C07-A8E0-5413EFC30A6A}" dt="2023-05-18T14:51:16.450" v="166" actId="20577"/>
          <ac:spMkLst>
            <pc:docMk/>
            <pc:sldMk cId="2404438938" sldId="376"/>
            <ac:spMk id="14" creationId="{39A6CCEB-4C7A-A140-95C7-56344FF89730}"/>
          </ac:spMkLst>
        </pc:spChg>
        <pc:spChg chg="del">
          <ac:chgData name="Lisa Owen" userId="S::lisa@discovergrace.church::3d4a8f78-cb41-46d4-902e-a66cfe99c608" providerId="AD" clId="Web-{1F59CBC4-4610-4C07-A8E0-5413EFC30A6A}" dt="2023-05-18T14:51:12.872" v="160"/>
          <ac:spMkLst>
            <pc:docMk/>
            <pc:sldMk cId="2404438938" sldId="376"/>
            <ac:spMk id="15" creationId="{F2FF8728-DBED-8949-9138-0A1753FB9FAA}"/>
          </ac:spMkLst>
        </pc:spChg>
        <pc:picChg chg="add mod">
          <ac:chgData name="Lisa Owen" userId="S::lisa@discovergrace.church::3d4a8f78-cb41-46d4-902e-a66cfe99c608" providerId="AD" clId="Web-{1F59CBC4-4610-4C07-A8E0-5413EFC30A6A}" dt="2023-05-18T14:51:47.123" v="173" actId="14100"/>
          <ac:picMkLst>
            <pc:docMk/>
            <pc:sldMk cId="2404438938" sldId="376"/>
            <ac:picMk id="2" creationId="{7332C14D-C889-5788-7D3F-ACF69A9D101E}"/>
          </ac:picMkLst>
        </pc:picChg>
        <pc:picChg chg="del">
          <ac:chgData name="Lisa Owen" userId="S::lisa@discovergrace.church::3d4a8f78-cb41-46d4-902e-a66cfe99c608" providerId="AD" clId="Web-{1F59CBC4-4610-4C07-A8E0-5413EFC30A6A}" dt="2023-05-18T14:51:08.325" v="159"/>
          <ac:picMkLst>
            <pc:docMk/>
            <pc:sldMk cId="2404438938" sldId="376"/>
            <ac:picMk id="4" creationId="{2108240B-DCBB-6741-9286-A9CFD0410B78}"/>
          </ac:picMkLst>
        </pc:picChg>
        <pc:picChg chg="del">
          <ac:chgData name="Lisa Owen" userId="S::lisa@discovergrace.church::3d4a8f78-cb41-46d4-902e-a66cfe99c608" providerId="AD" clId="Web-{1F59CBC4-4610-4C07-A8E0-5413EFC30A6A}" dt="2023-05-18T14:51:04.997" v="158"/>
          <ac:picMkLst>
            <pc:docMk/>
            <pc:sldMk cId="2404438938" sldId="376"/>
            <ac:picMk id="5" creationId="{0B926BBE-365A-BA4C-AAC5-417E8F73AC19}"/>
          </ac:picMkLst>
        </pc:picChg>
      </pc:sldChg>
      <pc:sldChg chg="addSp delSp modSp">
        <pc:chgData name="Lisa Owen" userId="S::lisa@discovergrace.church::3d4a8f78-cb41-46d4-902e-a66cfe99c608" providerId="AD" clId="Web-{1F59CBC4-4610-4C07-A8E0-5413EFC30A6A}" dt="2023-05-18T14:50:57.387" v="157" actId="14100"/>
        <pc:sldMkLst>
          <pc:docMk/>
          <pc:sldMk cId="3217738012" sldId="386"/>
        </pc:sldMkLst>
        <pc:spChg chg="del mod">
          <ac:chgData name="Lisa Owen" userId="S::lisa@discovergrace.church::3d4a8f78-cb41-46d4-902e-a66cfe99c608" providerId="AD" clId="Web-{1F59CBC4-4610-4C07-A8E0-5413EFC30A6A}" dt="2023-05-18T14:50:47.903" v="154"/>
          <ac:spMkLst>
            <pc:docMk/>
            <pc:sldMk cId="3217738012" sldId="386"/>
            <ac:spMk id="6" creationId="{CB3BB164-85F3-4749-8174-37721A588804}"/>
          </ac:spMkLst>
        </pc:spChg>
        <pc:picChg chg="add mod">
          <ac:chgData name="Lisa Owen" userId="S::lisa@discovergrace.church::3d4a8f78-cb41-46d4-902e-a66cfe99c608" providerId="AD" clId="Web-{1F59CBC4-4610-4C07-A8E0-5413EFC30A6A}" dt="2023-05-18T14:50:57.387" v="157" actId="14100"/>
          <ac:picMkLst>
            <pc:docMk/>
            <pc:sldMk cId="3217738012" sldId="386"/>
            <ac:picMk id="2" creationId="{7DDB9DC3-A6B9-B2C5-1434-D0282D25B343}"/>
          </ac:picMkLst>
        </pc:picChg>
        <pc:picChg chg="del">
          <ac:chgData name="Lisa Owen" userId="S::lisa@discovergrace.church::3d4a8f78-cb41-46d4-902e-a66cfe99c608" providerId="AD" clId="Web-{1F59CBC4-4610-4C07-A8E0-5413EFC30A6A}" dt="2023-05-18T14:49:52.136" v="141"/>
          <ac:picMkLst>
            <pc:docMk/>
            <pc:sldMk cId="3217738012" sldId="386"/>
            <ac:picMk id="3" creationId="{B54BE199-B537-E14C-9B49-6382CE6F840C}"/>
          </ac:picMkLst>
        </pc:picChg>
      </pc:sldChg>
      <pc:sldChg chg="addSp delSp modSp">
        <pc:chgData name="Lisa Owen" userId="S::lisa@discovergrace.church::3d4a8f78-cb41-46d4-902e-a66cfe99c608" providerId="AD" clId="Web-{1F59CBC4-4610-4C07-A8E0-5413EFC30A6A}" dt="2023-05-18T15:12:38.515" v="250" actId="20577"/>
        <pc:sldMkLst>
          <pc:docMk/>
          <pc:sldMk cId="1201303372" sldId="388"/>
        </pc:sldMkLst>
        <pc:spChg chg="del">
          <ac:chgData name="Lisa Owen" userId="S::lisa@discovergrace.church::3d4a8f78-cb41-46d4-902e-a66cfe99c608" providerId="AD" clId="Web-{1F59CBC4-4610-4C07-A8E0-5413EFC30A6A}" dt="2023-05-18T15:03:15.594" v="180"/>
          <ac:spMkLst>
            <pc:docMk/>
            <pc:sldMk cId="1201303372" sldId="388"/>
            <ac:spMk id="2" creationId="{6155CA6A-9E5E-59E7-0EC5-85BEB75D0BE9}"/>
          </ac:spMkLst>
        </pc:spChg>
        <pc:spChg chg="add mod">
          <ac:chgData name="Lisa Owen" userId="S::lisa@discovergrace.church::3d4a8f78-cb41-46d4-902e-a66cfe99c608" providerId="AD" clId="Web-{1F59CBC4-4610-4C07-A8E0-5413EFC30A6A}" dt="2023-05-18T15:12:38.515" v="250" actId="20577"/>
          <ac:spMkLst>
            <pc:docMk/>
            <pc:sldMk cId="1201303372" sldId="388"/>
            <ac:spMk id="3" creationId="{C9214B53-D676-70C6-29E6-A8BF76A8DB9A}"/>
          </ac:spMkLst>
        </pc:spChg>
      </pc:sldChg>
      <pc:sldChg chg="addSp delSp modSp add replId">
        <pc:chgData name="Lisa Owen" userId="S::lisa@discovergrace.church::3d4a8f78-cb41-46d4-902e-a66cfe99c608" providerId="AD" clId="Web-{1F59CBC4-4610-4C07-A8E0-5413EFC30A6A}" dt="2023-05-18T14:47:12.632" v="123" actId="14100"/>
        <pc:sldMkLst>
          <pc:docMk/>
          <pc:sldMk cId="357471412" sldId="389"/>
        </pc:sldMkLst>
        <pc:spChg chg="del">
          <ac:chgData name="Lisa Owen" userId="S::lisa@discovergrace.church::3d4a8f78-cb41-46d4-902e-a66cfe99c608" providerId="AD" clId="Web-{1F59CBC4-4610-4C07-A8E0-5413EFC30A6A}" dt="2023-05-18T14:46:25.693" v="116"/>
          <ac:spMkLst>
            <pc:docMk/>
            <pc:sldMk cId="357471412" sldId="389"/>
            <ac:spMk id="15" creationId="{F2FF8728-DBED-8949-9138-0A1753FB9FAA}"/>
          </ac:spMkLst>
        </pc:spChg>
        <pc:picChg chg="add mod">
          <ac:chgData name="Lisa Owen" userId="S::lisa@discovergrace.church::3d4a8f78-cb41-46d4-902e-a66cfe99c608" providerId="AD" clId="Web-{1F59CBC4-4610-4C07-A8E0-5413EFC30A6A}" dt="2023-05-18T14:47:12.632" v="123" actId="14100"/>
          <ac:picMkLst>
            <pc:docMk/>
            <pc:sldMk cId="357471412" sldId="389"/>
            <ac:picMk id="2" creationId="{EF91EE9B-3A75-B943-A943-953DA052471E}"/>
          </ac:picMkLst>
        </pc:picChg>
        <pc:picChg chg="del mod">
          <ac:chgData name="Lisa Owen" userId="S::lisa@discovergrace.church::3d4a8f78-cb41-46d4-902e-a66cfe99c608" providerId="AD" clId="Web-{1F59CBC4-4610-4C07-A8E0-5413EFC30A6A}" dt="2023-05-18T14:46:16.115" v="115"/>
          <ac:picMkLst>
            <pc:docMk/>
            <pc:sldMk cId="357471412" sldId="389"/>
            <ac:picMk id="5" creationId="{341D1942-C15A-1C40-A78D-953A347D2E76}"/>
          </ac:picMkLst>
        </pc:picChg>
      </pc:sldChg>
      <pc:sldChg chg="new del ord">
        <pc:chgData name="Lisa Owen" userId="S::lisa@discovergrace.church::3d4a8f78-cb41-46d4-902e-a66cfe99c608" providerId="AD" clId="Web-{1F59CBC4-4610-4C07-A8E0-5413EFC30A6A}" dt="2023-05-18T14:45:44.723" v="111"/>
        <pc:sldMkLst>
          <pc:docMk/>
          <pc:sldMk cId="2010470377" sldId="389"/>
        </pc:sldMkLst>
      </pc:sldChg>
      <pc:sldChg chg="addSp modSp new del ord">
        <pc:chgData name="Lisa Owen" userId="S::lisa@discovergrace.church::3d4a8f78-cb41-46d4-902e-a66cfe99c608" providerId="AD" clId="Web-{1F59CBC4-4610-4C07-A8E0-5413EFC30A6A}" dt="2023-05-18T14:48:16.118" v="128"/>
        <pc:sldMkLst>
          <pc:docMk/>
          <pc:sldMk cId="1097280222" sldId="390"/>
        </pc:sldMkLst>
        <pc:picChg chg="add mod">
          <ac:chgData name="Lisa Owen" userId="S::lisa@discovergrace.church::3d4a8f78-cb41-46d4-902e-a66cfe99c608" providerId="AD" clId="Web-{1F59CBC4-4610-4C07-A8E0-5413EFC30A6A}" dt="2023-05-18T14:48:00.555" v="126"/>
          <ac:picMkLst>
            <pc:docMk/>
            <pc:sldMk cId="1097280222" sldId="390"/>
            <ac:picMk id="3" creationId="{20229244-01D2-0FEB-415B-FF14F1694210}"/>
          </ac:picMkLst>
        </pc:picChg>
      </pc:sldChg>
      <pc:sldChg chg="add replId">
        <pc:chgData name="Lisa Owen" userId="S::lisa@discovergrace.church::3d4a8f78-cb41-46d4-902e-a66cfe99c608" providerId="AD" clId="Web-{1F59CBC4-4610-4C07-A8E0-5413EFC30A6A}" dt="2023-05-18T14:48:10.524" v="127"/>
        <pc:sldMkLst>
          <pc:docMk/>
          <pc:sldMk cId="3688679182" sldId="39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5" y="2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529CF90-87F1-4F49-9ACD-0637E161803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5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EF16A70-4102-40F7-A2B3-2A73C1C2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53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3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6AD54-1D3B-A641-B616-2B0C8A4FED7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8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8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72FB7-F9FE-5245-BF39-5B95EA056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Opening prayer 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3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your lesson, and see if it fits naturally in one lesson</a:t>
            </a:r>
          </a:p>
          <a:p>
            <a:pPr marL="628650" lvl="1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also make one meeting all about that</a:t>
            </a:r>
          </a:p>
          <a:p>
            <a:pPr marL="628650" lvl="1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try to squeeze it in, make it important</a:t>
            </a:r>
          </a:p>
          <a:p>
            <a:pPr marL="628650" lvl="1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need help finding a place to make it fit, let me know</a:t>
            </a:r>
          </a:p>
          <a:p>
            <a:pPr marL="628650" lvl="1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know when you plan to do it, before the start of your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78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not able to facilitate this meeting it is a good opportunity to encourage a member of your group to step up and lead one week in your absence. </a:t>
            </a:r>
          </a:p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might also help give them the push they need to being a leader in the future. </a:t>
            </a:r>
          </a:p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pick someone out week one or two and encourage them to fill in,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16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Helvetica" pitchFamily="2" charset="0"/>
              </a:rPr>
              <a:t>You do not have to do everything yourself</a:t>
            </a:r>
          </a:p>
          <a:p>
            <a:pPr marL="914400" lvl="1" indent="-457200"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Helvetica" pitchFamily="2" charset="0"/>
              </a:rPr>
              <a:t>Recruit people to help with food</a:t>
            </a:r>
          </a:p>
          <a:p>
            <a:pPr marL="914400" lvl="1" indent="-457200"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Helvetica" pitchFamily="2" charset="0"/>
              </a:rPr>
              <a:t>Or to help with other aspects of your meetings</a:t>
            </a:r>
          </a:p>
          <a:p>
            <a:pPr marL="457200" lvl="0" indent="-457200"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Helvetica" pitchFamily="2" charset="0"/>
              </a:rPr>
              <a:t>Keep an eye out for future potential leaders </a:t>
            </a:r>
          </a:p>
          <a:p>
            <a:pPr marL="914400" lvl="1" indent="-457200"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Helvetica" pitchFamily="2" charset="0"/>
              </a:rPr>
              <a:t>Encourage them to talk to me about leading a group next semester</a:t>
            </a:r>
          </a:p>
          <a:p>
            <a:pPr marL="914400" lvl="1" indent="-457200"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Helvetica" pitchFamily="2" charset="0"/>
              </a:rPr>
              <a:t>They must have been here a year</a:t>
            </a:r>
          </a:p>
          <a:p>
            <a:pPr marL="457200" lvl="0" indent="-457200"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Helvetica" pitchFamily="2" charset="0"/>
              </a:rPr>
              <a:t>Pray for your group</a:t>
            </a:r>
          </a:p>
          <a:p>
            <a:pPr marL="914400" lvl="1" indent="-457200">
              <a:buFontTx/>
              <a:buChar char="-"/>
            </a:pPr>
            <a:r>
              <a:rPr lang="en-US" sz="3200">
                <a:solidFill>
                  <a:schemeClr val="bg1"/>
                </a:solidFill>
                <a:latin typeface="Helvetica" pitchFamily="2" charset="0"/>
              </a:rPr>
              <a:t>If you wont, who will</a:t>
            </a:r>
          </a:p>
          <a:p>
            <a:pPr marL="171450" lvl="0" indent="-171450">
              <a:buFontTx/>
              <a:buChar char="-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68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offer a zoom option for your group if:</a:t>
            </a:r>
          </a:p>
          <a:p>
            <a:pPr marL="628650" lvl="1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Someone gets covid</a:t>
            </a:r>
          </a:p>
          <a:p>
            <a:pPr marL="628650" lvl="1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someone can’t be there but still wants to join</a:t>
            </a:r>
          </a:p>
          <a:p>
            <a:pPr marL="628650" lvl="1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not necessary, but available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3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attendance </a:t>
            </a:r>
          </a:p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your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99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01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groups can get deep, that is a good thing</a:t>
            </a:r>
          </a:p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sometimes it can lead to drama</a:t>
            </a:r>
          </a:p>
          <a:p>
            <a:pPr marL="1085850" lvl="2" indent="-171450">
              <a:buFontTx/>
              <a:buChar char="-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it’s not a serious issue, let them know they are loved and move on</a:t>
            </a:r>
          </a:p>
          <a:p>
            <a:pPr marL="628650" lvl="1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it is serious, let them know they are loved and move on</a:t>
            </a:r>
          </a:p>
          <a:p>
            <a:pPr marL="628650" lvl="1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bring it to me</a:t>
            </a:r>
          </a:p>
          <a:p>
            <a:pPr marL="1543050" lvl="3" indent="-171450">
              <a:buFontTx/>
              <a:buChar char="-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groups to be a safe place for everyone</a:t>
            </a:r>
          </a:p>
          <a:p>
            <a:pPr marL="1085850" lvl="2" indent="-171450">
              <a:buFontTx/>
              <a:buChar char="-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4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71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6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Know how to register </a:t>
            </a:r>
          </a:p>
          <a:p>
            <a:pPr marL="628650" lvl="1" indent="-171450">
              <a:buFontTx/>
              <a:buChar char="-"/>
            </a:pPr>
            <a:r>
              <a:rPr lang="en-US"/>
              <a:t>Online </a:t>
            </a:r>
          </a:p>
          <a:p>
            <a:pPr marL="628650" lvl="1" indent="-171450">
              <a:buFontTx/>
              <a:buChar char="-"/>
            </a:pPr>
            <a:r>
              <a:rPr lang="en-US"/>
              <a:t>Kiosk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07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22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Opening prayer </a:t>
            </a: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communicate</a:t>
            </a:r>
          </a:p>
          <a:p>
            <a:pPr marL="171450" lvl="0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out weekly emails</a:t>
            </a:r>
          </a:p>
          <a:p>
            <a:pPr marL="628650" lvl="1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 of meeting</a:t>
            </a:r>
          </a:p>
          <a:p>
            <a:pPr marL="628650" lvl="1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 everyone to bring their book</a:t>
            </a:r>
          </a:p>
          <a:p>
            <a:pPr marL="628650" lvl="1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additional info</a:t>
            </a:r>
          </a:p>
          <a:p>
            <a:pPr marL="1085850" lvl="2" indent="-171450">
              <a:buFontTx/>
              <a:buChar char="-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needs,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Lobby of GCC</a:t>
            </a:r>
          </a:p>
          <a:p>
            <a:pPr lvl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Silence is ok</a:t>
            </a:r>
          </a:p>
          <a:p>
            <a:pPr marL="914400" lvl="1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Don’t race through the discussion</a:t>
            </a:r>
          </a:p>
          <a:p>
            <a:pPr marL="914400" lvl="1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It is ok to directly ask someone in the group a question</a:t>
            </a:r>
          </a:p>
          <a:p>
            <a:pPr marL="914400" lvl="1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Ask open ended questions that promote discussion</a:t>
            </a:r>
          </a:p>
          <a:p>
            <a:pPr marL="1828800" lvl="3" indent="-457200">
              <a:buFontTx/>
              <a:buChar char="-"/>
            </a:pPr>
            <a:endParaRPr lang="en-US" sz="2800">
              <a:solidFill>
                <a:schemeClr val="bg1"/>
              </a:solidFill>
              <a:latin typeface="Helvetica" pitchFamily="2" charset="0"/>
            </a:endParaRPr>
          </a:p>
          <a:p>
            <a:pPr lvl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6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F3F5D-262A-161D-A75B-BE6EC9452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AB8E8D-616A-2837-9396-AD66ACE4F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2A480-C8F7-79E2-DAE9-CF528AA86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Silence is ok</a:t>
            </a:r>
          </a:p>
          <a:p>
            <a:pPr marL="914400" lvl="1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Don’t race through the discussion</a:t>
            </a:r>
          </a:p>
          <a:p>
            <a:pPr marL="914400" lvl="1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It is ok to directly ask someone in the group a question</a:t>
            </a:r>
          </a:p>
          <a:p>
            <a:pPr marL="914400" lvl="1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Ask open ended questions that promote discussion</a:t>
            </a:r>
          </a:p>
          <a:p>
            <a:pPr marL="1828800" lvl="3" indent="-457200">
              <a:buFontTx/>
              <a:buChar char="-"/>
            </a:pPr>
            <a:endParaRPr lang="en-US" sz="2800">
              <a:solidFill>
                <a:schemeClr val="bg1"/>
              </a:solidFill>
              <a:latin typeface="Helvetica" pitchFamily="2" charset="0"/>
            </a:endParaRPr>
          </a:p>
          <a:p>
            <a:pPr lvl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CD70D-B70D-6D0D-A1A6-B8BCB6831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20BB4-AC8C-0390-9D4A-CECE9AB60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A6670-4DA7-A0ED-8E8D-B0808ADEF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67652-BB17-F28B-F3FF-256BFDBF9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Silence is ok</a:t>
            </a:r>
          </a:p>
          <a:p>
            <a:pPr marL="914400" lvl="1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Don’t race through the discussion</a:t>
            </a:r>
          </a:p>
          <a:p>
            <a:pPr marL="914400" lvl="1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It is ok to directly ask someone in the group a question</a:t>
            </a:r>
          </a:p>
          <a:p>
            <a:pPr marL="914400" lvl="1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Ask open ended questions that promote discussion</a:t>
            </a:r>
          </a:p>
          <a:p>
            <a:pPr marL="1828800" lvl="3" indent="-457200">
              <a:buFontTx/>
              <a:buChar char="-"/>
            </a:pPr>
            <a:endParaRPr lang="en-US" sz="2800">
              <a:solidFill>
                <a:schemeClr val="bg1"/>
              </a:solidFill>
              <a:latin typeface="Helvetica" pitchFamily="2" charset="0"/>
            </a:endParaRPr>
          </a:p>
          <a:p>
            <a:pPr lvl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5A909-8DE7-5D02-FA0B-A0D35F78E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37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3BBE4-480E-4F81-7BD8-A723DDA26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957EE4-5C24-61C8-17BC-BD78337B1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6491DF-05D8-5D4B-B70A-E744DF823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Silence is ok</a:t>
            </a:r>
          </a:p>
          <a:p>
            <a:pPr marL="914400" lvl="1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Don’t race through the discussion</a:t>
            </a:r>
          </a:p>
          <a:p>
            <a:pPr marL="914400" lvl="1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It is ok to directly ask someone in the group a question</a:t>
            </a:r>
          </a:p>
          <a:p>
            <a:pPr marL="914400" lvl="1" indent="-457200">
              <a:buFontTx/>
              <a:buChar char="-"/>
            </a:pPr>
            <a:r>
              <a:rPr lang="en-US" sz="2800">
                <a:solidFill>
                  <a:schemeClr val="bg1"/>
                </a:solidFill>
                <a:latin typeface="Helvetica" pitchFamily="2" charset="0"/>
              </a:rPr>
              <a:t>Ask open ended questions that promote discussion</a:t>
            </a:r>
          </a:p>
          <a:p>
            <a:pPr marL="1828800" lvl="3" indent="-457200">
              <a:buFontTx/>
              <a:buChar char="-"/>
            </a:pPr>
            <a:endParaRPr lang="en-US" sz="2800">
              <a:solidFill>
                <a:schemeClr val="bg1"/>
              </a:solidFill>
              <a:latin typeface="Helvetica" pitchFamily="2" charset="0"/>
            </a:endParaRPr>
          </a:p>
          <a:p>
            <a:pPr lvl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13AFB-83C4-085D-16CA-42EA385A1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6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72FB7-F9FE-5245-BF39-5B95EA056C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0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63C-6AFF-454B-976A-4D71E3104EF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8AA-C6E0-43AB-8255-EFCB8642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63C-6AFF-454B-976A-4D71E3104EF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8AA-C6E0-43AB-8255-EFCB8642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63C-6AFF-454B-976A-4D71E3104EF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8AA-C6E0-43AB-8255-EFCB8642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63C-6AFF-454B-976A-4D71E3104EF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8AA-C6E0-43AB-8255-EFCB8642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63C-6AFF-454B-976A-4D71E3104EF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8AA-C6E0-43AB-8255-EFCB8642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63C-6AFF-454B-976A-4D71E3104EF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8AA-C6E0-43AB-8255-EFCB8642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63C-6AFF-454B-976A-4D71E3104EF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8AA-C6E0-43AB-8255-EFCB8642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63C-6AFF-454B-976A-4D71E3104EF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8AA-C6E0-43AB-8255-EFCB8642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63C-6AFF-454B-976A-4D71E3104EF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8AA-C6E0-43AB-8255-EFCB8642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63C-6AFF-454B-976A-4D71E3104EF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8AA-C6E0-43AB-8255-EFCB8642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963C-6AFF-454B-976A-4D71E3104EF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38AA-C6E0-43AB-8255-EFCB8642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963C-6AFF-454B-976A-4D71E3104EF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38AA-C6E0-43AB-8255-EFCB86424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mailto:ig@discovergrace.churc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my.discovergrace.church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F1F00D-DE31-5D4F-BE0F-21347D9D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900" y="5715000"/>
            <a:ext cx="4229100" cy="1143000"/>
          </a:xfrm>
        </p:spPr>
        <p:txBody>
          <a:bodyPr>
            <a:normAutofit/>
          </a:bodyPr>
          <a:lstStyle/>
          <a:p>
            <a:pPr algn="l"/>
            <a:r>
              <a:rPr lang="en-US" b="1" spc="-150">
                <a:solidFill>
                  <a:schemeClr val="bg1"/>
                </a:solidFill>
                <a:latin typeface="Helvetica" pitchFamily="2" charset="0"/>
                <a:cs typeface="Arial Black" panose="020B0604020202020204" pitchFamily="34" charset="0"/>
              </a:rPr>
              <a:t>Leader Training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3F0CA3C-E404-F247-9DD8-7674AE94F1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6500" r="47535" b="6500"/>
          <a:stretch/>
        </p:blipFill>
        <p:spPr>
          <a:xfrm>
            <a:off x="1581150" y="2052305"/>
            <a:ext cx="4514850" cy="2486025"/>
          </a:xfrm>
          <a:prstGeom prst="rect">
            <a:avLst/>
          </a:prstGeom>
        </p:spPr>
      </p:pic>
      <p:pic>
        <p:nvPicPr>
          <p:cNvPr id="3" name="Picture 2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399F6D8-BE7C-7941-BADE-879772CFE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AD1C9-EE94-D896-86E3-0842DBA0B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FAB3EDE5-A43D-EDB8-8D38-688090930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>
            <a:extLst>
              <a:ext uri="{FF2B5EF4-FFF2-40B4-BE49-F238E27FC236}">
                <a16:creationId xmlns:a16="http://schemas.microsoft.com/office/drawing/2014/main" id="{4063C427-B59C-5D9A-4174-2E8901AA6FE4}"/>
              </a:ext>
            </a:extLst>
          </p:cNvPr>
          <p:cNvSpPr txBox="1">
            <a:spLocks/>
          </p:cNvSpPr>
          <p:nvPr/>
        </p:nvSpPr>
        <p:spPr>
          <a:xfrm>
            <a:off x="14288" y="988179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200" b="1" dirty="0">
                <a:solidFill>
                  <a:srgbClr val="FFFFFF"/>
                </a:solidFill>
                <a:latin typeface="Helvetica"/>
                <a:ea typeface="Tahoma"/>
                <a:cs typeface="Helvetica"/>
              </a:rPr>
              <a:t>           </a:t>
            </a:r>
            <a:r>
              <a:rPr lang="en-US" sz="3600" b="1" dirty="0">
                <a:solidFill>
                  <a:srgbClr val="FFFFFF"/>
                </a:solidFill>
                <a:latin typeface="Helvetica"/>
                <a:ea typeface="Tahoma"/>
                <a:cs typeface="Helvetica"/>
              </a:rPr>
              <a:t>Spaces</a:t>
            </a:r>
            <a:r>
              <a:rPr lang="en-US" sz="3600" b="1" dirty="0">
                <a:latin typeface="Helvetica"/>
                <a:ea typeface="Tahoma"/>
                <a:cs typeface="Helvetica"/>
              </a:rPr>
              <a:t> of Spiritual Growth:</a:t>
            </a:r>
            <a:endParaRPr lang="en-US" sz="3600" dirty="0"/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502340D9-AC09-8598-B940-2D66FFD59B41}"/>
              </a:ext>
            </a:extLst>
          </p:cNvPr>
          <p:cNvSpPr txBox="1">
            <a:spLocks/>
          </p:cNvSpPr>
          <p:nvPr/>
        </p:nvSpPr>
        <p:spPr>
          <a:xfrm>
            <a:off x="525625" y="1909675"/>
            <a:ext cx="11140750" cy="4826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pPr lvl="2"/>
            <a:endParaRPr lang="en-US" sz="2800" dirty="0">
              <a:latin typeface="Helvetica" pitchFamily="2" charset="0"/>
              <a:cs typeface="Helvetica"/>
            </a:endParaRPr>
          </a:p>
          <a:p>
            <a:pPr lvl="2"/>
            <a:r>
              <a:rPr lang="en-US" sz="2800" dirty="0">
                <a:latin typeface="Helvetica"/>
                <a:cs typeface="Helvetica"/>
              </a:rPr>
              <a:t>1.Public Space</a:t>
            </a:r>
          </a:p>
          <a:p>
            <a:pPr lvl="2"/>
            <a:r>
              <a:rPr lang="en-US" sz="2800" dirty="0">
                <a:latin typeface="Helvetica"/>
                <a:cs typeface="Helvetica"/>
              </a:rPr>
              <a:t>2. Social Space</a:t>
            </a:r>
          </a:p>
          <a:p>
            <a:pPr lvl="2"/>
            <a:r>
              <a:rPr lang="en-US" sz="2800" dirty="0">
                <a:latin typeface="Helvetica"/>
                <a:cs typeface="Helvetica"/>
              </a:rPr>
              <a:t>3. Personal Space</a:t>
            </a:r>
          </a:p>
          <a:p>
            <a:pPr lvl="2"/>
            <a:r>
              <a:rPr lang="en-US" sz="2800" dirty="0">
                <a:latin typeface="Helvetica"/>
                <a:cs typeface="Helvetica"/>
              </a:rPr>
              <a:t>4. Intimate Space</a:t>
            </a:r>
          </a:p>
          <a:p>
            <a:pPr marL="1371600" lvl="2" indent="-457200">
              <a:buFont typeface="Arial"/>
              <a:buChar char="-"/>
            </a:pPr>
            <a:endParaRPr lang="en-US" sz="2800" dirty="0">
              <a:latin typeface="Helvetica"/>
              <a:cs typeface="Helvetica"/>
            </a:endParaRPr>
          </a:p>
          <a:p>
            <a:pPr marL="1371600" lvl="2" indent="-457200">
              <a:buFont typeface="Arial"/>
              <a:buChar char="-"/>
            </a:pPr>
            <a:r>
              <a:rPr lang="en-US" sz="2800" dirty="0">
                <a:latin typeface="Helvetica"/>
                <a:cs typeface="Helvetica"/>
              </a:rPr>
              <a:t>We grow in all four spaces</a:t>
            </a:r>
          </a:p>
          <a:p>
            <a:pPr marL="1371600" lvl="2" indent="-457200">
              <a:buFont typeface="Arial"/>
              <a:buChar char="-"/>
            </a:pPr>
            <a:r>
              <a:rPr lang="en-US" sz="2800" dirty="0">
                <a:latin typeface="Helvetica"/>
                <a:cs typeface="Helvetica"/>
              </a:rPr>
              <a:t>We need relationships in all four spaces</a:t>
            </a:r>
          </a:p>
          <a:p>
            <a:pPr marL="1371600" lvl="2" indent="-457200">
              <a:buFont typeface="Arial"/>
              <a:buChar char="-"/>
            </a:pPr>
            <a:r>
              <a:rPr lang="en-US" sz="2800" dirty="0">
                <a:latin typeface="Helvetica"/>
                <a:cs typeface="Helvetica"/>
              </a:rPr>
              <a:t>No one space is more important that the other</a:t>
            </a:r>
          </a:p>
          <a:p>
            <a:pPr marL="1371600" lvl="2" indent="-457200">
              <a:buFont typeface="Arial"/>
              <a:buChar char="-"/>
            </a:pPr>
            <a:r>
              <a:rPr lang="en-US" sz="2800" dirty="0">
                <a:latin typeface="Helvetica"/>
                <a:cs typeface="Helvetica"/>
              </a:rPr>
              <a:t>We have a deficit of social space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28C43B33-8AB6-3E11-F429-262C6A65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4A487C6-566C-B6A5-F434-F9C9187118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8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616E3-A658-403D-7234-62FD7D0FA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B61C4CCD-3F2E-70FC-4C9B-C02F19075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>
            <a:extLst>
              <a:ext uri="{FF2B5EF4-FFF2-40B4-BE49-F238E27FC236}">
                <a16:creationId xmlns:a16="http://schemas.microsoft.com/office/drawing/2014/main" id="{2BA877D6-6356-B583-3DA3-1BC6A4D4D530}"/>
              </a:ext>
            </a:extLst>
          </p:cNvPr>
          <p:cNvSpPr txBox="1">
            <a:spLocks/>
          </p:cNvSpPr>
          <p:nvPr/>
        </p:nvSpPr>
        <p:spPr>
          <a:xfrm>
            <a:off x="14288" y="988179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200" b="1" dirty="0">
                <a:solidFill>
                  <a:srgbClr val="FFFFFF"/>
                </a:solidFill>
                <a:latin typeface="Helvetica"/>
                <a:ea typeface="Tahoma"/>
                <a:cs typeface="Helvetica"/>
              </a:rPr>
              <a:t>           </a:t>
            </a:r>
            <a:r>
              <a:rPr lang="en-US" sz="3200" b="1" dirty="0">
                <a:latin typeface="Helvetica"/>
                <a:ea typeface="Tahoma"/>
                <a:cs typeface="Helvetica"/>
              </a:rPr>
              <a:t>Think Apprentice, Not Expert</a:t>
            </a:r>
            <a:r>
              <a:rPr lang="en-US" sz="3600" b="1" dirty="0">
                <a:latin typeface="Helvetica"/>
                <a:ea typeface="Tahoma"/>
                <a:cs typeface="Helvetica"/>
              </a:rPr>
              <a:t>:</a:t>
            </a:r>
            <a:endParaRPr lang="en-US" sz="3600" dirty="0"/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974AB6FD-7CC7-9920-DF4C-2D5CF6FC7C61}"/>
              </a:ext>
            </a:extLst>
          </p:cNvPr>
          <p:cNvSpPr txBox="1">
            <a:spLocks/>
          </p:cNvSpPr>
          <p:nvPr/>
        </p:nvSpPr>
        <p:spPr>
          <a:xfrm>
            <a:off x="525625" y="1909675"/>
            <a:ext cx="11140750" cy="4826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pPr lvl="2"/>
            <a:r>
              <a:rPr lang="en-US" sz="2800" dirty="0">
                <a:latin typeface="Helvetica"/>
                <a:cs typeface="Helvetica"/>
              </a:rPr>
              <a:t>We are not called to be Biblical experts. </a:t>
            </a:r>
            <a:endParaRPr lang="en-US" sz="2800" dirty="0">
              <a:latin typeface="Helvetica" pitchFamily="2" charset="0"/>
              <a:cs typeface="Helvetica"/>
            </a:endParaRPr>
          </a:p>
          <a:p>
            <a:pPr lvl="2"/>
            <a:endParaRPr lang="en-US" sz="2800" dirty="0">
              <a:latin typeface="Helvetica"/>
              <a:cs typeface="Helvetica"/>
            </a:endParaRPr>
          </a:p>
          <a:p>
            <a:pPr lvl="2"/>
            <a:r>
              <a:rPr lang="en-US" sz="2800" dirty="0">
                <a:latin typeface="Helvetica"/>
                <a:cs typeface="Helvetica"/>
              </a:rPr>
              <a:t>We need to facilitate conversation, not lead a lecture.</a:t>
            </a:r>
          </a:p>
          <a:p>
            <a:pPr lvl="2"/>
            <a:endParaRPr lang="en-US" sz="2800" dirty="0">
              <a:latin typeface="Helvetica"/>
              <a:cs typeface="Helvetica"/>
            </a:endParaRPr>
          </a:p>
          <a:p>
            <a:pPr lvl="2"/>
            <a:r>
              <a:rPr lang="en-US" sz="2800" dirty="0">
                <a:latin typeface="Helvetica"/>
                <a:cs typeface="Helvetica"/>
              </a:rPr>
              <a:t>Rely on the curriculum.</a:t>
            </a:r>
          </a:p>
          <a:p>
            <a:pPr lvl="2"/>
            <a:endParaRPr lang="en-US" sz="2800" dirty="0">
              <a:latin typeface="Helvetica"/>
              <a:cs typeface="Helvetica"/>
            </a:endParaRPr>
          </a:p>
          <a:p>
            <a:pPr lvl="2"/>
            <a:r>
              <a:rPr lang="en-US" sz="2800" dirty="0">
                <a:latin typeface="Helvetica"/>
                <a:cs typeface="Helvetica"/>
              </a:rPr>
              <a:t>Find an apprentice.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5F3CC2D4-03E7-045D-3EBA-AFE2B42E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3C67BAE-ABF6-2146-9677-D94072B2C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BB0654D6-7999-6446-9BF1-EACA6F65D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0" y="1154433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200" b="1">
                <a:latin typeface="Helvetica" pitchFamily="2" charset="0"/>
                <a:cs typeface="Avenir Light"/>
              </a:rPr>
              <a:t>	Service project:</a:t>
            </a: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0" y="1968708"/>
            <a:ext cx="11860339" cy="4415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pPr marL="914400" lvl="1" indent="-457200"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We require each group to do a service project each semester.</a:t>
            </a:r>
          </a:p>
          <a:p>
            <a:pPr marL="1371600" lvl="2" indent="-457200">
              <a:buFont typeface="Wingdings"/>
              <a:buChar char="§"/>
            </a:pPr>
            <a:r>
              <a:rPr lang="en-US" sz="2400" dirty="0">
                <a:latin typeface="Helvetica"/>
                <a:cs typeface="Helvetica"/>
              </a:rPr>
              <a:t>The All-Church Clean-up Day will not be a service project opportunity. </a:t>
            </a:r>
            <a:r>
              <a:rPr lang="en-US" sz="3200" dirty="0">
                <a:latin typeface="Helvetica"/>
                <a:cs typeface="Helvetica"/>
              </a:rPr>
              <a:t> </a:t>
            </a:r>
            <a:endParaRPr lang="en-US" sz="3200" dirty="0">
              <a:latin typeface="Helvetica" pitchFamily="2" charset="0"/>
              <a:cs typeface="Helvetica" pitchFamily="2" charset="0"/>
            </a:endParaRPr>
          </a:p>
          <a:p>
            <a:pPr lvl="1"/>
            <a:endParaRPr lang="en-US" sz="3200">
              <a:latin typeface="Helvetica" pitchFamily="2" charset="0"/>
              <a:cs typeface="Helvetica" pitchFamily="2" charset="0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Talk to your groups and have a date and a plan for your project to me by March 9th. </a:t>
            </a:r>
          </a:p>
          <a:p>
            <a:pPr marL="914400" lvl="1" indent="-457200">
              <a:buFontTx/>
              <a:buChar char="-"/>
            </a:pPr>
            <a:endParaRPr lang="en-US" sz="3200" dirty="0">
              <a:latin typeface="Helvetica"/>
              <a:cs typeface="Helvetica"/>
            </a:endParaRP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Reach out to me if you need some help with ideas.</a:t>
            </a:r>
            <a:endParaRPr lang="en-US" sz="3200" dirty="0">
              <a:latin typeface="Helvetica" pitchFamily="2" charset="0"/>
              <a:cs typeface="Helvetica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F8C1406-427A-2046-B002-7A90D6D91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653" y="6010013"/>
            <a:ext cx="843486" cy="7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6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21EE73DD-4FB7-1542-B795-36D4F8209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0" y="1154433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200" b="1">
                <a:solidFill>
                  <a:schemeClr val="bg1"/>
                </a:solidFill>
                <a:latin typeface="Helvetica" pitchFamily="2" charset="0"/>
                <a:cs typeface="Avenir Light"/>
              </a:rPr>
              <a:t>	</a:t>
            </a:r>
            <a:r>
              <a:rPr lang="en-US" sz="3200" b="1">
                <a:latin typeface="Helvetica" pitchFamily="2" charset="0"/>
                <a:cs typeface="Avenir Light"/>
              </a:rPr>
              <a:t>Communion:</a:t>
            </a: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0" y="1968708"/>
            <a:ext cx="11860339" cy="4415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pPr marL="1828800" lvl="3" indent="-457200"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We ask each group to observe communion together each semester</a:t>
            </a:r>
          </a:p>
          <a:p>
            <a:pPr marL="2286000" lvl="4" indent="-457200">
              <a:buFont typeface="Courier New"/>
              <a:buChar char="o"/>
            </a:pPr>
            <a:r>
              <a:rPr lang="en-US" sz="3200" dirty="0">
                <a:latin typeface="Helvetica"/>
                <a:cs typeface="Helvetica"/>
              </a:rPr>
              <a:t>The week of March 24th is Holy week and would be a good time for communion.</a:t>
            </a:r>
            <a:endParaRPr lang="en-US" sz="3200" dirty="0">
              <a:latin typeface="Helvetica" pitchFamily="2" charset="0"/>
              <a:cs typeface="Helvetica"/>
            </a:endParaRPr>
          </a:p>
          <a:p>
            <a:pPr marL="2286000" lvl="4" indent="-457200">
              <a:buFont typeface="Courier New"/>
              <a:buChar char="o"/>
            </a:pPr>
            <a:r>
              <a:rPr lang="en-US" sz="3200" dirty="0">
                <a:latin typeface="Helvetica"/>
                <a:cs typeface="Helvetica"/>
              </a:rPr>
              <a:t>Please let me know if you need any help.</a:t>
            </a:r>
            <a:endParaRPr lang="en-US" sz="3200" dirty="0">
              <a:latin typeface="Helvetica" pitchFamily="2" charset="0"/>
              <a:cs typeface="Helvetica"/>
            </a:endParaRPr>
          </a:p>
          <a:p>
            <a:pPr lvl="3"/>
            <a:endParaRPr lang="en-US" sz="3200"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You as the leader can choose when that will work best for your group</a:t>
            </a:r>
          </a:p>
          <a:p>
            <a:pPr lvl="3"/>
            <a:endParaRPr 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C2711B3-FDA8-9B48-B9A2-FF277D25B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8CED1858-5A31-8944-99EE-3D5211B2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0" y="1154433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200" b="1">
                <a:solidFill>
                  <a:schemeClr val="bg1"/>
                </a:solidFill>
                <a:latin typeface="Helvetica" pitchFamily="2" charset="0"/>
                <a:cs typeface="Avenir Light"/>
              </a:rPr>
              <a:t>	</a:t>
            </a:r>
            <a:r>
              <a:rPr lang="en-US" sz="3200" b="1">
                <a:latin typeface="Helvetica" pitchFamily="2" charset="0"/>
                <a:cs typeface="Avenir Light"/>
              </a:rPr>
              <a:t>Child Care:</a:t>
            </a: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0" y="1968708"/>
            <a:ext cx="11860339" cy="4415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pPr marL="1828800" lvl="3" indent="-457200">
              <a:buFontTx/>
              <a:buChar char="-"/>
            </a:pPr>
            <a:endParaRPr lang="en-US" sz="3200">
              <a:latin typeface="Helvetica" pitchFamily="2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0405C75-BC87-5140-8674-A7A26E062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14B53-D676-70C6-29E6-A8BF76A8DB9A}"/>
              </a:ext>
            </a:extLst>
          </p:cNvPr>
          <p:cNvSpPr txBox="1"/>
          <p:nvPr/>
        </p:nvSpPr>
        <p:spPr>
          <a:xfrm>
            <a:off x="976647" y="2240386"/>
            <a:ext cx="827038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Arial"/>
              </a:rPr>
              <a:t>Children's Ministry Director </a:t>
            </a:r>
            <a:endParaRPr lang="en-US"/>
          </a:p>
          <a:p>
            <a:r>
              <a:rPr lang="en-US" sz="3200">
                <a:cs typeface="Arial"/>
              </a:rPr>
              <a:t>Amy Sickel</a:t>
            </a:r>
            <a:endParaRPr lang="en-US"/>
          </a:p>
          <a:p>
            <a:r>
              <a:rPr lang="en-US" sz="3200">
                <a:cs typeface="Arial"/>
              </a:rPr>
              <a:t>Email: </a:t>
            </a:r>
            <a:r>
              <a:rPr lang="en-US" sz="3200" err="1">
                <a:cs typeface="Arial"/>
              </a:rPr>
              <a:t>amy@discovergrace.church</a:t>
            </a:r>
          </a:p>
        </p:txBody>
      </p:sp>
    </p:spTree>
    <p:extLst>
      <p:ext uri="{BB962C8B-B14F-4D97-AF65-F5344CB8AC3E}">
        <p14:creationId xmlns:p14="http://schemas.microsoft.com/office/powerpoint/2010/main" val="120130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4592C685-08D4-CC4D-B3DF-02ED1F1AB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0" y="1154433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200" b="1">
                <a:latin typeface="Helvetica" pitchFamily="2" charset="0"/>
                <a:cs typeface="Avenir Light"/>
              </a:rPr>
              <a:t>	Be a leader of leaders:</a:t>
            </a: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0" y="1968708"/>
            <a:ext cx="11860339" cy="4415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pPr marL="1828800" lvl="3" indent="-457200">
              <a:buFontTx/>
              <a:buChar char="-"/>
            </a:pPr>
            <a:r>
              <a:rPr lang="en-US" sz="3200">
                <a:latin typeface="Helvetica"/>
                <a:cs typeface="Helvetica"/>
              </a:rPr>
              <a:t>You do not have to do everything yourself </a:t>
            </a:r>
            <a:endParaRPr lang="en-US" sz="3200">
              <a:latin typeface="Helvetica" pitchFamily="2" charset="0"/>
            </a:endParaRPr>
          </a:p>
          <a:p>
            <a:pPr lvl="3"/>
            <a:endParaRPr lang="en-US" sz="3200"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r>
              <a:rPr lang="en-US" sz="3200">
                <a:latin typeface="Helvetica"/>
                <a:cs typeface="Helvetica"/>
              </a:rPr>
              <a:t>Keep an eye out for potential leaders </a:t>
            </a:r>
            <a:endParaRPr lang="en-US" sz="3200">
              <a:latin typeface="Helvetica" pitchFamily="2" charset="0"/>
              <a:cs typeface="Helvetica"/>
            </a:endParaRPr>
          </a:p>
          <a:p>
            <a:pPr marL="1828800" lvl="3" indent="-457200">
              <a:buFontTx/>
              <a:buChar char="-"/>
            </a:pPr>
            <a:endParaRPr lang="en-US" sz="3200"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r>
              <a:rPr lang="en-US" sz="3200">
                <a:latin typeface="Helvetica"/>
                <a:cs typeface="Helvetica"/>
              </a:rPr>
              <a:t>Pray for your group</a:t>
            </a:r>
          </a:p>
          <a:p>
            <a:pPr lvl="3"/>
            <a:endParaRPr 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8576B5F-E2AF-E949-BD6D-B1586F09C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0C8E823C-56E1-5E42-B95E-A02054110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0" y="1154433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200" b="1">
                <a:solidFill>
                  <a:schemeClr val="bg1"/>
                </a:solidFill>
                <a:latin typeface="Helvetica" pitchFamily="2" charset="0"/>
                <a:cs typeface="Avenir Light"/>
              </a:rPr>
              <a:t>	</a:t>
            </a:r>
            <a:r>
              <a:rPr lang="en-US" sz="3200" b="1">
                <a:latin typeface="Helvetica" pitchFamily="2" charset="0"/>
                <a:cs typeface="Avenir Light"/>
              </a:rPr>
              <a:t>ZOOM credentials:</a:t>
            </a: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0" y="1968708"/>
            <a:ext cx="11860339" cy="4415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pPr marL="1828800" lvl="3" indent="-457200">
              <a:buFontTx/>
              <a:buChar char="-"/>
            </a:pPr>
            <a:r>
              <a:rPr lang="en-US" sz="3200">
                <a:latin typeface="Helvetica" pitchFamily="2" charset="0"/>
              </a:rPr>
              <a:t>User: </a:t>
            </a:r>
            <a:r>
              <a:rPr lang="en-US" sz="3200"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ig@discovergrace.church</a:t>
            </a:r>
            <a:endParaRPr lang="en-US" sz="3200"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endParaRPr lang="en-US" sz="3200"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r>
              <a:rPr lang="en-US" sz="3200">
                <a:latin typeface="Helvetica" pitchFamily="2" charset="0"/>
              </a:rPr>
              <a:t>Password: Grace1234</a:t>
            </a:r>
          </a:p>
          <a:p>
            <a:pPr marL="1828800" lvl="3" indent="-457200">
              <a:buFontTx/>
              <a:buChar char="-"/>
            </a:pPr>
            <a:endParaRPr lang="en-US" sz="3200">
              <a:solidFill>
                <a:schemeClr val="bg1"/>
              </a:solidFill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endParaRPr lang="en-US" sz="3200">
              <a:solidFill>
                <a:schemeClr val="bg1"/>
              </a:solidFill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endParaRPr 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E513A3A-038A-4540-9BBB-B762FC848E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3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0C052CF8-D9BB-AF48-A40E-9E7175380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0" y="1154433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200" b="1">
                <a:solidFill>
                  <a:schemeClr val="bg1"/>
                </a:solidFill>
                <a:latin typeface="Helvetica" pitchFamily="2" charset="0"/>
                <a:cs typeface="Avenir Light"/>
              </a:rPr>
              <a:t>	</a:t>
            </a:r>
            <a:r>
              <a:rPr lang="en-US" sz="3200" b="1">
                <a:latin typeface="Helvetica" pitchFamily="2" charset="0"/>
                <a:cs typeface="Avenir Light"/>
              </a:rPr>
              <a:t>Important links:</a:t>
            </a: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0" y="1968708"/>
            <a:ext cx="11860339" cy="4415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pPr marL="1828800" lvl="3" indent="-457200">
              <a:buFontTx/>
              <a:buChar char="-"/>
            </a:pPr>
            <a:r>
              <a:rPr lang="en-US" sz="3200" err="1">
                <a:latin typeface="Helvetica" pitchFamily="2" charset="0"/>
              </a:rPr>
              <a:t>My.discovergrace.church</a:t>
            </a:r>
            <a:endParaRPr lang="en-US" sz="3200"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endParaRPr lang="en-US" sz="3200"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r>
              <a:rPr lang="en-US" sz="3200" err="1">
                <a:latin typeface="Helvetica" pitchFamily="2" charset="0"/>
              </a:rPr>
              <a:t>Discovergrace.church</a:t>
            </a:r>
            <a:r>
              <a:rPr lang="en-US" sz="3200">
                <a:latin typeface="Helvetica" pitchFamily="2" charset="0"/>
              </a:rPr>
              <a:t>/</a:t>
            </a:r>
            <a:r>
              <a:rPr lang="en-US" sz="3200" err="1">
                <a:latin typeface="Helvetica" pitchFamily="2" charset="0"/>
              </a:rPr>
              <a:t>ig</a:t>
            </a:r>
            <a:endParaRPr lang="en-US" sz="3200"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endParaRPr lang="en-US" sz="3200"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r>
              <a:rPr lang="en-US" sz="3200" err="1">
                <a:latin typeface="Helvetica" pitchFamily="2" charset="0"/>
              </a:rPr>
              <a:t>Discovergrace.church</a:t>
            </a:r>
            <a:r>
              <a:rPr lang="en-US" sz="3200">
                <a:latin typeface="Helvetica" pitchFamily="2" charset="0"/>
              </a:rPr>
              <a:t>/</a:t>
            </a:r>
            <a:r>
              <a:rPr lang="en-US" sz="3200" err="1">
                <a:latin typeface="Helvetica" pitchFamily="2" charset="0"/>
              </a:rPr>
              <a:t>iglead</a:t>
            </a:r>
            <a:endParaRPr lang="en-US" sz="3200"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endParaRPr lang="en-US" sz="3200">
              <a:solidFill>
                <a:schemeClr val="bg1"/>
              </a:solidFill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endParaRPr lang="en-US" sz="3200">
              <a:solidFill>
                <a:schemeClr val="bg1"/>
              </a:solidFill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endParaRPr 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5113523-B172-D84F-8CCA-6ED37FE91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0D129D4A-EABD-2348-93E9-E022FA05D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630074" y="1154433"/>
            <a:ext cx="10931857" cy="810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600" b="1">
                <a:latin typeface="Helvetica" pitchFamily="2" charset="0"/>
                <a:cs typeface="Avenir Light"/>
              </a:rPr>
              <a:t>How to use Rock: </a:t>
            </a:r>
            <a:r>
              <a:rPr lang="en-US" sz="3600" b="1" err="1">
                <a:latin typeface="Helvetica" pitchFamily="2" charset="0"/>
                <a:cs typeface="Avenir Light"/>
              </a:rPr>
              <a:t>my.discovergrace.church</a:t>
            </a:r>
            <a:endParaRPr lang="en-US" sz="3600" b="1">
              <a:latin typeface="Helvetica" pitchFamily="2" charset="0"/>
              <a:cs typeface="Avenir Light"/>
            </a:endParaRP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630072" y="2016325"/>
            <a:ext cx="10287723" cy="4222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2800">
              <a:solidFill>
                <a:schemeClr val="tx2"/>
              </a:solidFill>
              <a:latin typeface="Avenir Light"/>
              <a:cs typeface="Avenir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EE32B-F2CD-1B45-8E38-97CCB7FE5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80" b="29767"/>
          <a:stretch/>
        </p:blipFill>
        <p:spPr>
          <a:xfrm>
            <a:off x="204115" y="2021139"/>
            <a:ext cx="11783770" cy="483686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9" name="Title 11">
            <a:extLst>
              <a:ext uri="{FF2B5EF4-FFF2-40B4-BE49-F238E27FC236}">
                <a16:creationId xmlns:a16="http://schemas.microsoft.com/office/drawing/2014/main" id="{963BC54F-DCD3-BB4B-A8F3-79893C5E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</p:spTree>
    <p:extLst>
      <p:ext uri="{BB962C8B-B14F-4D97-AF65-F5344CB8AC3E}">
        <p14:creationId xmlns:p14="http://schemas.microsoft.com/office/powerpoint/2010/main" val="14583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3CF86CF8-CD79-C141-A137-F5D318A5F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1"/>
          <p:cNvSpPr txBox="1">
            <a:spLocks/>
          </p:cNvSpPr>
          <p:nvPr/>
        </p:nvSpPr>
        <p:spPr>
          <a:xfrm>
            <a:off x="630072" y="2016325"/>
            <a:ext cx="10287723" cy="4222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2800">
              <a:solidFill>
                <a:schemeClr val="tx2"/>
              </a:solidFill>
              <a:latin typeface="Avenir Light"/>
              <a:cs typeface="Avenir Light"/>
            </a:endParaRPr>
          </a:p>
        </p:txBody>
      </p:sp>
      <p:pic>
        <p:nvPicPr>
          <p:cNvPr id="9" name="Picture 8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DF3584AD-D2FC-F44A-B9A0-FEFF50170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1" t="13719" r="10451" b="9035"/>
          <a:stretch/>
        </p:blipFill>
        <p:spPr>
          <a:xfrm>
            <a:off x="481931" y="4708"/>
            <a:ext cx="11228138" cy="68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5B615358-7D32-CF4F-A6DB-9D3DF5F63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630074" y="1154433"/>
            <a:ext cx="10931857" cy="143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600" b="1">
                <a:latin typeface="Helvetica" pitchFamily="2" charset="0"/>
                <a:cs typeface="Avenir Light"/>
              </a:rPr>
              <a:t>Groups help us to fulfill the Core Values of Grace Community Church: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AFB42218-D3FB-8F48-ABAC-C342BA8B65A5}"/>
              </a:ext>
            </a:extLst>
          </p:cNvPr>
          <p:cNvSpPr txBox="1">
            <a:spLocks/>
          </p:cNvSpPr>
          <p:nvPr/>
        </p:nvSpPr>
        <p:spPr>
          <a:xfrm>
            <a:off x="630071" y="2997658"/>
            <a:ext cx="10931857" cy="300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571500" indent="-571500" algn="l">
              <a:buFontTx/>
              <a:buChar char="-"/>
            </a:pPr>
            <a:r>
              <a:rPr lang="en-US" sz="3600" dirty="0">
                <a:latin typeface="Helvetica"/>
                <a:ea typeface="Tahoma"/>
                <a:cs typeface="Avenir Light"/>
              </a:rPr>
              <a:t>Put God First</a:t>
            </a:r>
          </a:p>
          <a:p>
            <a:pPr marL="571500" indent="-571500" algn="l">
              <a:buFontTx/>
              <a:buChar char="-"/>
            </a:pPr>
            <a:r>
              <a:rPr lang="en-US" sz="3600" dirty="0">
                <a:latin typeface="Helvetica"/>
                <a:ea typeface="Tahoma"/>
                <a:cs typeface="Avenir Light"/>
              </a:rPr>
              <a:t>Champion Family</a:t>
            </a:r>
          </a:p>
          <a:p>
            <a:pPr marL="571500" indent="-571500" algn="l">
              <a:buFontTx/>
              <a:buChar char="-"/>
            </a:pPr>
            <a:r>
              <a:rPr lang="en-US" sz="4000" b="1" dirty="0">
                <a:latin typeface="Helvetica"/>
                <a:ea typeface="Tahoma"/>
                <a:cs typeface="Avenir Light"/>
              </a:rPr>
              <a:t>Build Community</a:t>
            </a:r>
          </a:p>
          <a:p>
            <a:pPr marL="571500" indent="-571500" algn="l">
              <a:buFontTx/>
              <a:buChar char="-"/>
            </a:pPr>
            <a:r>
              <a:rPr lang="en-US" sz="3600" dirty="0">
                <a:latin typeface="Helvetica"/>
                <a:ea typeface="Tahoma"/>
                <a:cs typeface="Helvetica"/>
              </a:rPr>
              <a:t>Live a Life of Worship</a:t>
            </a:r>
            <a:endParaRPr lang="en-US" sz="3600" dirty="0">
              <a:latin typeface="Helvetica"/>
              <a:ea typeface="Tahoma"/>
              <a:cs typeface="Avenir Light"/>
            </a:endParaRPr>
          </a:p>
          <a:p>
            <a:pPr marL="571500" indent="-571500" algn="l">
              <a:buFontTx/>
              <a:buChar char="-"/>
            </a:pPr>
            <a:r>
              <a:rPr lang="en-US" sz="3600" dirty="0">
                <a:latin typeface="Helvetica"/>
                <a:ea typeface="Tahoma"/>
                <a:cs typeface="Avenir Light"/>
              </a:rPr>
              <a:t>Reach Beyond Our Walls</a:t>
            </a:r>
          </a:p>
          <a:p>
            <a:pPr marL="571500" indent="-571500" algn="l">
              <a:buFontTx/>
              <a:buChar char="-"/>
            </a:pPr>
            <a:endParaRPr lang="en-US" sz="3600" b="1" u="sng" dirty="0">
              <a:latin typeface="Helvetica" pitchFamily="2" charset="0"/>
              <a:cs typeface="Avenir Light"/>
            </a:endParaRPr>
          </a:p>
          <a:p>
            <a:pPr algn="l"/>
            <a:endParaRPr lang="en-US" sz="3600" b="1">
              <a:solidFill>
                <a:schemeClr val="bg1"/>
              </a:solidFill>
              <a:latin typeface="Helvetica" pitchFamily="2" charset="0"/>
              <a:cs typeface="Avenir Light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3B31AE61-3106-0C48-BAF4-75F9C7765F76}"/>
              </a:ext>
            </a:extLst>
          </p:cNvPr>
          <p:cNvSpPr txBox="1">
            <a:spLocks/>
          </p:cNvSpPr>
          <p:nvPr/>
        </p:nvSpPr>
        <p:spPr>
          <a:xfrm>
            <a:off x="0" y="122268"/>
            <a:ext cx="121920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Helvetica" pitchFamily="2" charset="0"/>
                <a:cs typeface="Avenir Light"/>
              </a:rPr>
              <a:t>WHY ARE GROUPS IMPORTANT?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C7D3DC1-EA56-A546-BA12-4E25EC61E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5694F9F8-44A7-D345-A147-FCCE2C5C3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1"/>
          <p:cNvSpPr txBox="1">
            <a:spLocks/>
          </p:cNvSpPr>
          <p:nvPr/>
        </p:nvSpPr>
        <p:spPr>
          <a:xfrm>
            <a:off x="630072" y="2016325"/>
            <a:ext cx="10287723" cy="4222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2800">
              <a:solidFill>
                <a:schemeClr val="tx2"/>
              </a:solidFill>
              <a:latin typeface="Avenir Light"/>
              <a:cs typeface="Avenir Light"/>
            </a:endParaRPr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39A6CCEB-4C7A-A140-95C7-56344FF8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Helvetica" pitchFamily="2" charset="0"/>
                <a:cs typeface="Avenir Light"/>
              </a:rPr>
              <a:t>FACILITATING YOUR GROUP</a:t>
            </a:r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F2FF8728-DBED-8949-9138-0A1753FB9FAA}"/>
              </a:ext>
            </a:extLst>
          </p:cNvPr>
          <p:cNvSpPr txBox="1">
            <a:spLocks/>
          </p:cNvSpPr>
          <p:nvPr/>
        </p:nvSpPr>
        <p:spPr>
          <a:xfrm>
            <a:off x="630074" y="1154433"/>
            <a:ext cx="10931857" cy="810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600" b="1">
                <a:solidFill>
                  <a:schemeClr val="bg1"/>
                </a:solidFill>
                <a:latin typeface="Helvetica" pitchFamily="2" charset="0"/>
                <a:cs typeface="Avenir Light"/>
              </a:rPr>
              <a:t>How to use Rock: </a:t>
            </a:r>
            <a:r>
              <a:rPr lang="en-US" sz="3600" b="1" err="1">
                <a:solidFill>
                  <a:schemeClr val="bg1"/>
                </a:solidFill>
                <a:latin typeface="Helvetica" pitchFamily="2" charset="0"/>
                <a:cs typeface="Avenir Light"/>
              </a:rPr>
              <a:t>my.discovergrace.church</a:t>
            </a:r>
            <a:endParaRPr lang="en-US" sz="3600" b="1">
              <a:solidFill>
                <a:schemeClr val="bg1"/>
              </a:solidFill>
              <a:latin typeface="Helvetica" pitchFamily="2" charset="0"/>
              <a:cs typeface="Avenir Light"/>
            </a:endParaRPr>
          </a:p>
        </p:txBody>
      </p:sp>
      <p:pic>
        <p:nvPicPr>
          <p:cNvPr id="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9029AD-B9EA-7B94-57AA-43CEBC1AC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5" y="44828"/>
            <a:ext cx="12048183" cy="67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1B124F56-EE8C-0F49-9A50-3EA58EB07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1"/>
          <p:cNvSpPr txBox="1">
            <a:spLocks/>
          </p:cNvSpPr>
          <p:nvPr/>
        </p:nvSpPr>
        <p:spPr>
          <a:xfrm>
            <a:off x="630072" y="2016325"/>
            <a:ext cx="10287723" cy="4222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2800">
              <a:solidFill>
                <a:schemeClr val="tx2"/>
              </a:solidFill>
              <a:latin typeface="Avenir Light"/>
              <a:cs typeface="Avenir Light"/>
            </a:endParaRPr>
          </a:p>
        </p:txBody>
      </p:sp>
      <p:pic>
        <p:nvPicPr>
          <p:cNvPr id="2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BDE9610-1200-877E-2A1F-9B4A7F557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" y="56037"/>
            <a:ext cx="12080382" cy="67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/>
          <p:cNvSpPr txBox="1">
            <a:spLocks/>
          </p:cNvSpPr>
          <p:nvPr/>
        </p:nvSpPr>
        <p:spPr>
          <a:xfrm>
            <a:off x="630072" y="2016325"/>
            <a:ext cx="10287723" cy="4222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2800">
              <a:solidFill>
                <a:schemeClr val="tx2"/>
              </a:solidFill>
              <a:latin typeface="Avenir Light"/>
              <a:cs typeface="Avenir Light"/>
            </a:endParaRPr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39A6CCEB-4C7A-A140-95C7-56344FF8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endParaRPr lang="en-US" b="1">
              <a:solidFill>
                <a:schemeClr val="bg1"/>
              </a:solidFill>
              <a:latin typeface="Helvetica" pitchFamily="2" charset="0"/>
              <a:cs typeface="Avenir Light"/>
            </a:endParaRPr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742C69CE-E3E5-F6C8-DB59-385E805C0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09" y="169249"/>
            <a:ext cx="9762837" cy="65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/>
          <p:cNvSpPr txBox="1">
            <a:spLocks/>
          </p:cNvSpPr>
          <p:nvPr/>
        </p:nvSpPr>
        <p:spPr>
          <a:xfrm>
            <a:off x="630072" y="2016325"/>
            <a:ext cx="10287723" cy="4222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2800">
              <a:solidFill>
                <a:schemeClr val="tx2"/>
              </a:solidFill>
              <a:latin typeface="Avenir Light"/>
              <a:cs typeface="Avenir Light"/>
            </a:endParaRPr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39A6CCEB-4C7A-A140-95C7-56344FF8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Helvetica" pitchFamily="2" charset="0"/>
                <a:cs typeface="Avenir Light"/>
              </a:rPr>
              <a:t>FACILITATING YOUR GROUP</a:t>
            </a:r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F2FF8728-DBED-8949-9138-0A1753FB9FAA}"/>
              </a:ext>
            </a:extLst>
          </p:cNvPr>
          <p:cNvSpPr txBox="1">
            <a:spLocks/>
          </p:cNvSpPr>
          <p:nvPr/>
        </p:nvSpPr>
        <p:spPr>
          <a:xfrm>
            <a:off x="630074" y="1154433"/>
            <a:ext cx="10931857" cy="810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600" b="1">
                <a:solidFill>
                  <a:schemeClr val="bg1"/>
                </a:solidFill>
                <a:latin typeface="Helvetica" pitchFamily="2" charset="0"/>
                <a:cs typeface="Avenir Light"/>
              </a:rPr>
              <a:t>How to use Rock: </a:t>
            </a:r>
            <a:r>
              <a:rPr lang="en-US" sz="3600" b="1" err="1">
                <a:solidFill>
                  <a:schemeClr val="bg1"/>
                </a:solidFill>
                <a:latin typeface="Helvetica" pitchFamily="2" charset="0"/>
                <a:cs typeface="Avenir Light"/>
              </a:rPr>
              <a:t>my.discovergrace.church</a:t>
            </a:r>
            <a:endParaRPr lang="en-US" sz="3600" b="1">
              <a:solidFill>
                <a:schemeClr val="bg1"/>
              </a:solidFill>
              <a:latin typeface="Helvetica" pitchFamily="2" charset="0"/>
              <a:cs typeface="Avenir Light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1D1942-C15A-1C40-A78D-953A347D2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8" t="13281" r="14272" b="9035"/>
          <a:stretch/>
        </p:blipFill>
        <p:spPr>
          <a:xfrm>
            <a:off x="0" y="-176460"/>
            <a:ext cx="12192000" cy="1084152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886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/>
          <p:cNvSpPr txBox="1">
            <a:spLocks/>
          </p:cNvSpPr>
          <p:nvPr/>
        </p:nvSpPr>
        <p:spPr>
          <a:xfrm>
            <a:off x="630072" y="2016325"/>
            <a:ext cx="10287723" cy="4222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2800">
              <a:solidFill>
                <a:schemeClr val="tx2"/>
              </a:solidFill>
              <a:latin typeface="Avenir Light"/>
              <a:cs typeface="Avenir Light"/>
            </a:endParaRPr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39A6CCEB-4C7A-A140-95C7-56344FF8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91EE9B-3A75-B943-A943-953DA052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6" y="125761"/>
            <a:ext cx="10659805" cy="64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1B124F56-EE8C-0F49-9A50-3EA58EB07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1"/>
          <p:cNvSpPr txBox="1">
            <a:spLocks/>
          </p:cNvSpPr>
          <p:nvPr/>
        </p:nvSpPr>
        <p:spPr>
          <a:xfrm>
            <a:off x="630072" y="2016325"/>
            <a:ext cx="10287723" cy="4222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2800">
              <a:solidFill>
                <a:schemeClr val="tx2"/>
              </a:solidFill>
              <a:latin typeface="Avenir Light"/>
              <a:cs typeface="Avenir Light"/>
            </a:endParaRPr>
          </a:p>
        </p:txBody>
      </p:sp>
      <p:pic>
        <p:nvPicPr>
          <p:cNvPr id="2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DDB9DC3-A6B9-B2C5-1434-D0282D25B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3" y="94808"/>
            <a:ext cx="11956471" cy="66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1"/>
          <p:cNvSpPr txBox="1">
            <a:spLocks/>
          </p:cNvSpPr>
          <p:nvPr/>
        </p:nvSpPr>
        <p:spPr>
          <a:xfrm>
            <a:off x="630072" y="2016325"/>
            <a:ext cx="10287723" cy="4222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2800">
              <a:solidFill>
                <a:schemeClr val="tx2"/>
              </a:solidFill>
              <a:latin typeface="Avenir Light"/>
              <a:cs typeface="Avenir Light"/>
            </a:endParaRPr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39A6CCEB-4C7A-A140-95C7-56344FF8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endParaRPr lang="en-US" b="1">
              <a:solidFill>
                <a:schemeClr val="bg1"/>
              </a:solidFill>
              <a:latin typeface="Helvetica"/>
              <a:cs typeface="Avenir Light"/>
            </a:endParaRPr>
          </a:p>
        </p:txBody>
      </p:sp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32C14D-C889-5788-7D3F-ACF69A9D1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3" y="122355"/>
            <a:ext cx="11875654" cy="66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0FB728F7-AB35-E44F-B581-128676413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0" y="1154433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Helvetica"/>
                <a:ea typeface="Tahoma"/>
                <a:cs typeface="Avenir Light"/>
              </a:rPr>
              <a:t>	</a:t>
            </a:r>
            <a:r>
              <a:rPr lang="en-US" sz="3600" b="1" dirty="0">
                <a:latin typeface="Helvetica"/>
                <a:ea typeface="Tahoma"/>
                <a:cs typeface="Avenir Light"/>
              </a:rPr>
              <a:t>Dealing with drama in your group:</a:t>
            </a: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-931026" y="2035748"/>
            <a:ext cx="11860339" cy="422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pPr marL="1828800" lvl="3" indent="-457200"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See Handout for additional info</a:t>
            </a:r>
          </a:p>
          <a:p>
            <a:pPr marL="1828800" lvl="3" indent="-457200">
              <a:buFontTx/>
              <a:buChar char="-"/>
            </a:pPr>
            <a:endParaRPr lang="en-US" sz="3200" dirty="0">
              <a:latin typeface="Helvetica"/>
              <a:cs typeface="Helvetica"/>
            </a:endParaRPr>
          </a:p>
          <a:p>
            <a:pPr marL="1828800" lvl="3" indent="-457200"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Use your discretion </a:t>
            </a:r>
            <a:endParaRPr lang="en-US" dirty="0"/>
          </a:p>
          <a:p>
            <a:pPr lvl="3"/>
            <a:endParaRPr lang="en-US" sz="3200"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Don’t let it derail the group</a:t>
            </a:r>
          </a:p>
          <a:p>
            <a:pPr lvl="3"/>
            <a:endParaRPr lang="en-US" sz="3200"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A separate conversation may need to happen later</a:t>
            </a:r>
          </a:p>
          <a:p>
            <a:pPr lvl="3"/>
            <a:endParaRPr lang="en-US" sz="3200">
              <a:latin typeface="Helvetica" pitchFamily="2" charset="0"/>
            </a:endParaRPr>
          </a:p>
          <a:p>
            <a:pPr marL="1828800" lvl="3" indent="-457200"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Some situations might require pastor involvement </a:t>
            </a:r>
            <a:endParaRPr lang="en-US" sz="3200" dirty="0">
              <a:latin typeface="Helvetica" pitchFamily="2" charset="0"/>
              <a:cs typeface="Helvetica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DAF4D46-CF95-9549-85FF-0D6661B2F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EF4A73E5-ABB5-AB4C-BF9E-3A32A9DD2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0" y="1154433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Helvetica"/>
                <a:ea typeface="Tahoma"/>
                <a:cs typeface="Avenir Light"/>
              </a:rPr>
              <a:t>	</a:t>
            </a:r>
            <a:r>
              <a:rPr lang="en-US" sz="3200" b="1" dirty="0">
                <a:latin typeface="Helvetica"/>
                <a:ea typeface="Tahoma"/>
                <a:cs typeface="Avenir Light"/>
              </a:rPr>
              <a:t>Important dates: SAVE THE DATES</a:t>
            </a:r>
            <a:endParaRPr lang="en-US" sz="3200" b="1" dirty="0">
              <a:latin typeface="Helvetica" pitchFamily="2" charset="0"/>
              <a:cs typeface="Avenir Light"/>
            </a:endParaRP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-315883" y="1888610"/>
            <a:ext cx="11860339" cy="4415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pPr marL="1828800" lvl="3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IG Signups begin January 14th  </a:t>
            </a:r>
            <a:endParaRPr lang="en-US" sz="3200">
              <a:latin typeface="Helvetica" pitchFamily="2" charset="0"/>
              <a:cs typeface="Helvetica"/>
            </a:endParaRPr>
          </a:p>
          <a:p>
            <a:pPr marL="1828800" lvl="3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Groups start the week of  February 11th</a:t>
            </a:r>
            <a:endParaRPr lang="en-US" sz="3200">
              <a:latin typeface="Helvetica" pitchFamily="2" charset="0"/>
              <a:cs typeface="Helvetica"/>
            </a:endParaRPr>
          </a:p>
          <a:p>
            <a:pPr marL="1828800" lvl="3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Groups end by April 20th (Some my end sooner) </a:t>
            </a:r>
            <a:endParaRPr lang="en-US" sz="3200">
              <a:latin typeface="Helvetica" pitchFamily="2" charset="0"/>
              <a:cs typeface="Helvetica"/>
            </a:endParaRPr>
          </a:p>
          <a:p>
            <a:pPr marL="1828800" lvl="3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IG Celebration Dinner is Friday, April 19th, 6:00pm at</a:t>
            </a:r>
            <a:br>
              <a:rPr lang="en-US" sz="3200" dirty="0">
                <a:latin typeface="Helvetica"/>
                <a:cs typeface="Helvetica"/>
              </a:rPr>
            </a:br>
            <a:r>
              <a:rPr lang="en-US" sz="3200" dirty="0">
                <a:latin typeface="Helvetica"/>
                <a:cs typeface="Helvetica"/>
              </a:rPr>
              <a:t>Grace Community Church  </a:t>
            </a:r>
            <a:endParaRPr lang="en-US" sz="3200" dirty="0">
              <a:latin typeface="Helvetica" pitchFamily="2" charset="0"/>
              <a:cs typeface="Helvetica"/>
            </a:endParaRPr>
          </a:p>
          <a:p>
            <a:pPr lvl="3"/>
            <a:endParaRPr lang="en-US" sz="32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BC31711-AFAF-E746-BE3A-00D9C6F45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D969BF8A-EC94-B346-B953-18811B56C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0" y="1154433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3200" b="1">
              <a:solidFill>
                <a:schemeClr val="bg1"/>
              </a:solidFill>
              <a:latin typeface="Helvetica" pitchFamily="2" charset="0"/>
              <a:cs typeface="Avenir Light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4EEB3-C1DE-7C41-9563-681FE94927E4}"/>
              </a:ext>
            </a:extLst>
          </p:cNvPr>
          <p:cNvSpPr txBox="1"/>
          <p:nvPr/>
        </p:nvSpPr>
        <p:spPr>
          <a:xfrm>
            <a:off x="1183178" y="2443942"/>
            <a:ext cx="9825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Helvetica" pitchFamily="2" charset="0"/>
              </a:rPr>
              <a:t>Questions?</a:t>
            </a:r>
            <a:r>
              <a:rPr lang="en-US"/>
              <a:t>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CF4B0B4-49C5-7E42-AED0-AE2149F64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54564750-4868-A448-8013-9FA610CA6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WHY ARE GROUPS IMPORTANT?</a:t>
            </a:r>
          </a:p>
        </p:txBody>
      </p:sp>
      <p:sp>
        <p:nvSpPr>
          <p:cNvPr id="10" name="Title 11"/>
          <p:cNvSpPr txBox="1">
            <a:spLocks/>
          </p:cNvSpPr>
          <p:nvPr/>
        </p:nvSpPr>
        <p:spPr>
          <a:xfrm>
            <a:off x="630074" y="1154433"/>
            <a:ext cx="10931857" cy="1688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600" b="1">
                <a:latin typeface="Helvetica" pitchFamily="2" charset="0"/>
                <a:cs typeface="Avenir Light"/>
              </a:rPr>
              <a:t>It is also important for partners to help lead groups because: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AFB42218-D3FB-8F48-ABAC-C342BA8B65A5}"/>
              </a:ext>
            </a:extLst>
          </p:cNvPr>
          <p:cNvSpPr txBox="1">
            <a:spLocks/>
          </p:cNvSpPr>
          <p:nvPr/>
        </p:nvSpPr>
        <p:spPr>
          <a:xfrm>
            <a:off x="630071" y="2178853"/>
            <a:ext cx="10931857" cy="300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3600" b="1">
              <a:solidFill>
                <a:schemeClr val="bg1"/>
              </a:solidFill>
              <a:latin typeface="Helvetica" pitchFamily="2" charset="0"/>
              <a:cs typeface="Avenir Light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41F81EA5-4567-9D44-B126-2BDB18F54E0B}"/>
              </a:ext>
            </a:extLst>
          </p:cNvPr>
          <p:cNvSpPr txBox="1">
            <a:spLocks/>
          </p:cNvSpPr>
          <p:nvPr/>
        </p:nvSpPr>
        <p:spPr>
          <a:xfrm>
            <a:off x="630071" y="2997658"/>
            <a:ext cx="11409529" cy="300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571500" indent="-571500" algn="l">
              <a:buFontTx/>
              <a:buChar char="-"/>
            </a:pPr>
            <a:r>
              <a:rPr lang="en-US" sz="3600" dirty="0">
                <a:latin typeface="Helvetica"/>
                <a:ea typeface="Tahoma"/>
                <a:cs typeface="Avenir Light"/>
              </a:rPr>
              <a:t>It supports our Vision though our Mission.</a:t>
            </a:r>
          </a:p>
          <a:p>
            <a:pPr algn="l"/>
            <a:endParaRPr lang="en-US" sz="3600" dirty="0">
              <a:latin typeface="Helvetica"/>
              <a:ea typeface="Tahoma"/>
              <a:cs typeface="Avenir Light"/>
            </a:endParaRPr>
          </a:p>
          <a:p>
            <a:pPr marL="571500" indent="-571500" algn="l">
              <a:buChar char="-"/>
            </a:pPr>
            <a:r>
              <a:rPr lang="en-US" sz="3600" u="sng" dirty="0">
                <a:latin typeface="Helvetica"/>
                <a:ea typeface="Tahoma"/>
                <a:cs typeface="Avenir Light"/>
              </a:rPr>
              <a:t>Vision</a:t>
            </a:r>
            <a:r>
              <a:rPr lang="en-US" sz="3600" dirty="0">
                <a:latin typeface="Helvetica"/>
                <a:ea typeface="Tahoma"/>
                <a:cs typeface="Avenir Light"/>
              </a:rPr>
              <a:t>: Our vision is to SHARE God's love by ELEVATING community; to SEE lives changed.</a:t>
            </a:r>
            <a:endParaRPr lang="en-US" sz="3600" dirty="0">
              <a:latin typeface="Helvetica" pitchFamily="2" charset="0"/>
              <a:cs typeface="Avenir Light"/>
            </a:endParaRPr>
          </a:p>
          <a:p>
            <a:pPr algn="l"/>
            <a:endParaRPr lang="en-US" sz="3600" dirty="0">
              <a:latin typeface="Helvetica"/>
              <a:ea typeface="Tahoma"/>
              <a:cs typeface="Avenir Light"/>
            </a:endParaRPr>
          </a:p>
          <a:p>
            <a:pPr marL="571500" indent="-571500" algn="l">
              <a:buChar char="-"/>
            </a:pPr>
            <a:r>
              <a:rPr lang="en-US" sz="3600" u="sng" dirty="0">
                <a:latin typeface="Helvetica"/>
                <a:ea typeface="Tahoma"/>
                <a:cs typeface="Avenir Light"/>
              </a:rPr>
              <a:t>Mission</a:t>
            </a:r>
            <a:r>
              <a:rPr lang="en-US" sz="3600" dirty="0">
                <a:latin typeface="Helvetica"/>
                <a:ea typeface="Tahoma"/>
                <a:cs typeface="Avenir Light"/>
              </a:rPr>
              <a:t>: Our mission is to CONNECT with those far from God, to FORM them into fully devoted followers of Christ, and ENGAGE them in mission to a needy world.</a:t>
            </a:r>
            <a:endParaRPr lang="en-US" sz="3600">
              <a:latin typeface="Helvetica" pitchFamily="2" charset="0"/>
              <a:cs typeface="Avenir Light"/>
            </a:endParaRPr>
          </a:p>
          <a:p>
            <a:pPr marL="571500" indent="-571500" algn="l">
              <a:buFontTx/>
              <a:buChar char="-"/>
            </a:pPr>
            <a:endParaRPr lang="en-US" sz="3600" dirty="0">
              <a:latin typeface="Helvetica" pitchFamily="2" charset="0"/>
              <a:cs typeface="Avenir Light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A06CC4-95C1-184E-A11B-9C8297E30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2B3FB972-FC94-9F4D-85ED-107A2E7C7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101494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Impact Group Leader Meeting</a:t>
            </a:r>
          </a:p>
        </p:txBody>
      </p:sp>
      <p:sp>
        <p:nvSpPr>
          <p:cNvPr id="10" name="Title 11"/>
          <p:cNvSpPr txBox="1">
            <a:spLocks/>
          </p:cNvSpPr>
          <p:nvPr/>
        </p:nvSpPr>
        <p:spPr>
          <a:xfrm>
            <a:off x="630074" y="1154433"/>
            <a:ext cx="10931857" cy="5447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600" b="1" dirty="0">
                <a:latin typeface="Helvetica"/>
                <a:ea typeface="Tahoma"/>
                <a:cs typeface="Avenir Light"/>
              </a:rPr>
              <a:t>Important reminders: </a:t>
            </a:r>
            <a:endParaRPr lang="en-US" sz="3600" b="1">
              <a:latin typeface="Helvetica" pitchFamily="2" charset="0"/>
              <a:cs typeface="Avenir Light"/>
            </a:endParaRPr>
          </a:p>
          <a:p>
            <a:pPr algn="l"/>
            <a:endParaRPr lang="en-US" sz="1200" b="1">
              <a:latin typeface="Helvetica" pitchFamily="2" charset="0"/>
              <a:cs typeface="Avenir Ligh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/>
                <a:ea typeface="Tahoma"/>
                <a:cs typeface="Avenir Light"/>
              </a:rPr>
              <a:t>Be familiar with all the groups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/>
                <a:ea typeface="Tahoma"/>
                <a:cs typeface="Avenir Light"/>
              </a:rPr>
              <a:t>Make contact as soon as you can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/>
                <a:ea typeface="Tahoma"/>
                <a:cs typeface="Avenir Light"/>
              </a:rPr>
              <a:t>Send welcome note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/>
                <a:ea typeface="Tahoma"/>
                <a:cs typeface="Avenir Light"/>
              </a:rPr>
              <a:t>Tell them when the first meeting is 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/>
                <a:ea typeface="Tahoma"/>
                <a:cs typeface="Avenir Light"/>
              </a:rPr>
              <a:t>Tell them any location details </a:t>
            </a:r>
            <a:endParaRPr lang="en-US" sz="3600" dirty="0">
              <a:latin typeface="Helvetica" pitchFamily="2" charset="0"/>
              <a:cs typeface="Avenir Light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/>
                <a:ea typeface="Tahoma"/>
                <a:cs typeface="Avenir Light"/>
              </a:rPr>
              <a:t>Track your attendance through rock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/>
                <a:ea typeface="Tahoma"/>
                <a:cs typeface="Avenir Light"/>
              </a:rPr>
              <a:t>Let me know how I can help.</a:t>
            </a:r>
            <a:endParaRPr lang="en-US" sz="3600" dirty="0">
              <a:latin typeface="Helvetica" pitchFamily="2" charset="0"/>
              <a:cs typeface="Avenir Light"/>
            </a:endParaRP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630072" y="2016325"/>
            <a:ext cx="10287723" cy="4222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2800">
              <a:solidFill>
                <a:schemeClr val="tx2"/>
              </a:solidFill>
              <a:latin typeface="Avenir Light"/>
              <a:cs typeface="Avenir Light"/>
            </a:endParaRPr>
          </a:p>
        </p:txBody>
      </p:sp>
      <p:sp>
        <p:nvSpPr>
          <p:cNvPr id="14" name="Title 11"/>
          <p:cNvSpPr txBox="1">
            <a:spLocks/>
          </p:cNvSpPr>
          <p:nvPr/>
        </p:nvSpPr>
        <p:spPr>
          <a:xfrm>
            <a:off x="782472" y="2168725"/>
            <a:ext cx="10287723" cy="4222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280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A4CE61B-35F4-FF43-B29C-7E32FC360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D969BF8A-EC94-B346-B953-18811B56C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0" y="1154433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3200" b="1">
              <a:solidFill>
                <a:schemeClr val="bg1"/>
              </a:solidFill>
              <a:latin typeface="Helvetica" pitchFamily="2" charset="0"/>
              <a:cs typeface="Avenir Light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Impact Group Leader Meeting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4EEB3-C1DE-7C41-9563-681FE94927E4}"/>
              </a:ext>
            </a:extLst>
          </p:cNvPr>
          <p:cNvSpPr txBox="1"/>
          <p:nvPr/>
        </p:nvSpPr>
        <p:spPr>
          <a:xfrm>
            <a:off x="1183178" y="2443942"/>
            <a:ext cx="982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CF4B0B4-49C5-7E42-AED0-AE2149F64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B5A6EC-567A-289C-9AC5-947E472A64D3}"/>
              </a:ext>
            </a:extLst>
          </p:cNvPr>
          <p:cNvSpPr txBox="1"/>
          <p:nvPr/>
        </p:nvSpPr>
        <p:spPr>
          <a:xfrm>
            <a:off x="854242" y="1864895"/>
            <a:ext cx="96490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Avenir Light"/>
              </a:rPr>
              <a:t>James Hess</a:t>
            </a:r>
          </a:p>
          <a:p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Avenir Light"/>
            </a:endParaRPr>
          </a:p>
          <a:p>
            <a:r>
              <a:rPr lang="en-US" sz="3600" b="1">
                <a:solidFill>
                  <a:schemeClr val="tx2"/>
                </a:solidFill>
                <a:latin typeface="Helvetica" pitchFamily="2" charset="0"/>
              </a:rPr>
              <a:t>Email: james@dicovergrace.church</a:t>
            </a:r>
          </a:p>
          <a:p>
            <a:endParaRPr lang="en-US" sz="3600" b="1">
              <a:solidFill>
                <a:prstClr val="white"/>
              </a:solidFill>
              <a:latin typeface="Helvetica" pitchFamily="2" charset="0"/>
            </a:endParaRPr>
          </a:p>
          <a:p>
            <a:r>
              <a:rPr lang="en-US" sz="3600" b="1">
                <a:solidFill>
                  <a:prstClr val="white"/>
                </a:solidFill>
                <a:latin typeface="Helvetica" pitchFamily="2" charset="0"/>
              </a:rPr>
              <a:t>Cell: 936-232-0315</a:t>
            </a:r>
          </a:p>
        </p:txBody>
      </p:sp>
    </p:spTree>
    <p:extLst>
      <p:ext uri="{BB962C8B-B14F-4D97-AF65-F5344CB8AC3E}">
        <p14:creationId xmlns:p14="http://schemas.microsoft.com/office/powerpoint/2010/main" val="10713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F1F00D-DE31-5D4F-BE0F-21347D9D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900" y="5715000"/>
            <a:ext cx="4229100" cy="1143000"/>
          </a:xfrm>
        </p:spPr>
        <p:txBody>
          <a:bodyPr>
            <a:normAutofit/>
          </a:bodyPr>
          <a:lstStyle/>
          <a:p>
            <a:pPr algn="l"/>
            <a:r>
              <a:rPr lang="en-US" b="1" spc="-150">
                <a:solidFill>
                  <a:schemeClr val="bg1"/>
                </a:solidFill>
                <a:latin typeface="Helvetica" pitchFamily="2" charset="0"/>
                <a:cs typeface="Arial Black" panose="020B0604020202020204" pitchFamily="34" charset="0"/>
              </a:rPr>
              <a:t>Leader Training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3F0CA3C-E404-F247-9DD8-7674AE94F1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t="6500" r="47535" b="6500"/>
          <a:stretch/>
        </p:blipFill>
        <p:spPr>
          <a:xfrm>
            <a:off x="1581150" y="2052305"/>
            <a:ext cx="4514850" cy="2486025"/>
          </a:xfrm>
          <a:prstGeom prst="rect">
            <a:avLst/>
          </a:prstGeom>
        </p:spPr>
      </p:pic>
      <p:pic>
        <p:nvPicPr>
          <p:cNvPr id="3" name="Picture 2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399F6D8-BE7C-7941-BADE-879772CFE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54564750-4868-A448-8013-9FA610CA6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 dirty="0">
                <a:latin typeface="Helvetica"/>
                <a:cs typeface="Helvetica"/>
              </a:rPr>
              <a:t>DEFINE A WIN</a:t>
            </a:r>
            <a:endParaRPr lang="en-US" b="1" dirty="0">
              <a:latin typeface="Helvetica"/>
            </a:endParaRPr>
          </a:p>
        </p:txBody>
      </p:sp>
      <p:sp>
        <p:nvSpPr>
          <p:cNvPr id="10" name="Title 11"/>
          <p:cNvSpPr txBox="1">
            <a:spLocks/>
          </p:cNvSpPr>
          <p:nvPr/>
        </p:nvSpPr>
        <p:spPr>
          <a:xfrm>
            <a:off x="630074" y="1154433"/>
            <a:ext cx="10931857" cy="1688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600" b="1" dirty="0">
                <a:latin typeface="Helvetica"/>
                <a:ea typeface="Tahoma"/>
                <a:cs typeface="Tahoma"/>
              </a:rPr>
              <a:t>What does a win look like in an IG this year?</a:t>
            </a:r>
            <a:endParaRPr lang="en-US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AFB42218-D3FB-8F48-ABAC-C342BA8B65A5}"/>
              </a:ext>
            </a:extLst>
          </p:cNvPr>
          <p:cNvSpPr txBox="1">
            <a:spLocks/>
          </p:cNvSpPr>
          <p:nvPr/>
        </p:nvSpPr>
        <p:spPr>
          <a:xfrm>
            <a:off x="630071" y="2178853"/>
            <a:ext cx="10931857" cy="300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n-US" sz="3600" b="1">
              <a:solidFill>
                <a:schemeClr val="bg1"/>
              </a:solidFill>
              <a:latin typeface="Helvetica" pitchFamily="2" charset="0"/>
              <a:cs typeface="Avenir Light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41F81EA5-4567-9D44-B126-2BDB18F54E0B}"/>
              </a:ext>
            </a:extLst>
          </p:cNvPr>
          <p:cNvSpPr txBox="1">
            <a:spLocks/>
          </p:cNvSpPr>
          <p:nvPr/>
        </p:nvSpPr>
        <p:spPr>
          <a:xfrm>
            <a:off x="630071" y="2997658"/>
            <a:ext cx="11409529" cy="300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571500" indent="-571500" algn="l">
              <a:buFontTx/>
              <a:buChar char="-"/>
            </a:pPr>
            <a:r>
              <a:rPr lang="en-US" sz="3600" dirty="0">
                <a:latin typeface="Helvetica"/>
                <a:ea typeface="Tahoma"/>
                <a:cs typeface="Avenir Light"/>
              </a:rPr>
              <a:t>Groups have 10% of participants that are first time IG members</a:t>
            </a:r>
            <a:endParaRPr lang="en-US" sz="3600" dirty="0">
              <a:latin typeface="Helvetica" pitchFamily="2" charset="0"/>
              <a:cs typeface="Avenir Light"/>
            </a:endParaRPr>
          </a:p>
          <a:p>
            <a:pPr marL="571500" indent="-571500" algn="l">
              <a:buChar char="-"/>
            </a:pPr>
            <a:r>
              <a:rPr lang="en-US" sz="3600" dirty="0">
                <a:latin typeface="Helvetica"/>
                <a:ea typeface="Tahoma"/>
                <a:cs typeface="Avenir Light"/>
              </a:rPr>
              <a:t>Each group having at least 12 people enrolled</a:t>
            </a:r>
            <a:endParaRPr lang="en-US" sz="3600" dirty="0">
              <a:latin typeface="Helvetica" pitchFamily="2" charset="0"/>
              <a:cs typeface="Avenir Light"/>
            </a:endParaRPr>
          </a:p>
          <a:p>
            <a:pPr marL="571500" indent="-571500" algn="l">
              <a:buChar char="-"/>
            </a:pPr>
            <a:r>
              <a:rPr lang="en-US" sz="3600" dirty="0">
                <a:latin typeface="Helvetica"/>
                <a:ea typeface="Tahoma"/>
                <a:cs typeface="Avenir Light"/>
              </a:rPr>
              <a:t>75% of IG meeting in homes</a:t>
            </a:r>
            <a:endParaRPr lang="en-US" sz="3600" dirty="0">
              <a:latin typeface="Helvetica" pitchFamily="2" charset="0"/>
              <a:cs typeface="Avenir Light"/>
            </a:endParaRPr>
          </a:p>
          <a:p>
            <a:pPr marL="571500" indent="-571500" algn="l">
              <a:buChar char="-"/>
            </a:pPr>
            <a:r>
              <a:rPr lang="en-US" sz="3600" dirty="0">
                <a:latin typeface="Helvetica"/>
                <a:ea typeface="Tahoma"/>
                <a:cs typeface="Avenir Light"/>
              </a:rPr>
              <a:t>40 Groups in 2024</a:t>
            </a:r>
            <a:endParaRPr lang="en-US" sz="3600" dirty="0">
              <a:latin typeface="Helvetica" pitchFamily="2" charset="0"/>
              <a:cs typeface="Avenir Light"/>
            </a:endParaRPr>
          </a:p>
          <a:p>
            <a:pPr algn="l"/>
            <a:endParaRPr lang="en-US" sz="3600">
              <a:latin typeface="Helvetica" pitchFamily="2" charset="0"/>
              <a:cs typeface="Avenir Light"/>
            </a:endParaRPr>
          </a:p>
          <a:p>
            <a:pPr algn="l"/>
            <a:endParaRPr lang="en-US" sz="3600">
              <a:latin typeface="Helvetica" pitchFamily="2" charset="0"/>
              <a:cs typeface="Avenir Light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A06CC4-95C1-184E-A11B-9C8297E30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88B97440-B726-394D-BDB5-5C0F67A5D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630074" y="1154433"/>
            <a:ext cx="10931857" cy="810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600" b="1">
                <a:latin typeface="Helvetica" pitchFamily="2" charset="0"/>
                <a:cs typeface="Avenir Light"/>
              </a:rPr>
              <a:t>Filling The Groups:</a:t>
            </a: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630072" y="2016325"/>
            <a:ext cx="10287723" cy="4222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effectLst/>
                <a:latin typeface="Helvetica"/>
                <a:ea typeface="Tahoma"/>
              </a:rPr>
              <a:t>Air Attack: Sunday host announcements, Social Media, and videos.</a:t>
            </a:r>
          </a:p>
          <a:p>
            <a:endParaRPr lang="en-US" dirty="0">
              <a:solidFill>
                <a:schemeClr val="tx1"/>
              </a:solidFill>
              <a:effectLst/>
              <a:latin typeface="Helvetica"/>
              <a:ea typeface="Tahoma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Helvetica"/>
                <a:ea typeface="Tahoma"/>
              </a:rPr>
              <a:t>Ground Attack: Your personal invitation.</a:t>
            </a:r>
          </a:p>
          <a:p>
            <a:endParaRPr lang="en-US" dirty="0">
              <a:solidFill>
                <a:schemeClr val="tx1"/>
              </a:solidFill>
              <a:effectLst/>
              <a:latin typeface="Helvetica"/>
              <a:ea typeface="Tahoma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Helvetica"/>
                <a:ea typeface="Tahoma"/>
              </a:rPr>
              <a:t>Know about all groups</a:t>
            </a:r>
            <a:endParaRPr lang="en-US" dirty="0">
              <a:solidFill>
                <a:schemeClr val="tx1"/>
              </a:solidFill>
              <a:latin typeface="Helvetica"/>
              <a:ea typeface="Tahom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  <a:latin typeface="Helvetica"/>
                <a:ea typeface="Tahoma"/>
              </a:rPr>
              <a:t>	- Fill every group, not just yours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en-US" dirty="0">
              <a:solidFill>
                <a:schemeClr val="tx1"/>
              </a:solidFill>
              <a:effectLst/>
              <a:latin typeface="Helvetica" pitchFamily="2" charset="0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GROUP PROMOTION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6C39C28-0A1B-9547-885E-41295D11B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13B4BA28-5B9C-F242-B141-523F0D0D8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0" y="674949"/>
            <a:ext cx="12163424" cy="151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b="1">
                <a:latin typeface="Helvetica"/>
                <a:ea typeface="Tahoma"/>
                <a:cs typeface="Avenir Light"/>
              </a:rPr>
              <a:t>Communication is critical to your group's health!</a:t>
            </a: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630072" y="2298032"/>
            <a:ext cx="11140750" cy="3940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effectLst/>
                <a:latin typeface="Helvetica"/>
                <a:ea typeface="Tahoma"/>
              </a:rPr>
              <a:t>Early communicate allows you to connect and engage with your group members. </a:t>
            </a:r>
            <a:endParaRPr lang="en-US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  <a:effectLst/>
              <a:latin typeface="Helvetica"/>
              <a:ea typeface="Tahoma"/>
            </a:endParaRPr>
          </a:p>
          <a:p>
            <a:r>
              <a:rPr lang="en-US" sz="3200" dirty="0">
                <a:solidFill>
                  <a:schemeClr val="tx1"/>
                </a:solidFill>
                <a:effectLst/>
                <a:latin typeface="Helvetica"/>
                <a:ea typeface="Tahoma"/>
              </a:rPr>
              <a:t>Your communication puts new attenders at ease and gives them some type of expectation.</a:t>
            </a:r>
            <a:endParaRPr lang="en-US" sz="3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en-US" sz="320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effectLst/>
                <a:latin typeface="Helvetica"/>
                <a:ea typeface="Tahoma"/>
              </a:rPr>
              <a:t>Communicate with your group through </a:t>
            </a:r>
            <a:r>
              <a:rPr lang="en-US" sz="3200" dirty="0">
                <a:solidFill>
                  <a:schemeClr val="tx1"/>
                </a:solidFill>
                <a:effectLst/>
                <a:latin typeface="Helvetica"/>
                <a:ea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https://my.discovergrace.church</a:t>
            </a:r>
            <a:endParaRPr lang="en-US" sz="3200" dirty="0">
              <a:solidFill>
                <a:schemeClr val="tx1"/>
              </a:solidFill>
              <a:effectLst/>
              <a:latin typeface="Helvetica"/>
              <a:ea typeface="Tahoma"/>
            </a:endParaRPr>
          </a:p>
          <a:p>
            <a:pPr marL="0" indent="0">
              <a:buNone/>
            </a:pPr>
            <a:endParaRPr lang="en-US" sz="320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effectLst/>
                <a:latin typeface="Helvetica"/>
                <a:ea typeface="Tahoma"/>
              </a:rPr>
              <a:t>Email new members within 24hrs of their registration.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Welcome note (example on leader page)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latin typeface="Helvetica"/>
                <a:cs typeface="Helvetica"/>
              </a:rPr>
              <a:t>Date, time, and location of first meeting</a:t>
            </a:r>
            <a:endParaRPr lang="en-US" sz="3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marL="914400" lvl="1" indent="-457200">
              <a:buFontTx/>
              <a:buChar char="-"/>
            </a:pPr>
            <a:endParaRPr lang="en-US" sz="280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C3AA06D-E53E-4D41-AE14-38599EE60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GROUP COMMUNICATION</a:t>
            </a:r>
          </a:p>
        </p:txBody>
      </p:sp>
    </p:spTree>
    <p:extLst>
      <p:ext uri="{BB962C8B-B14F-4D97-AF65-F5344CB8AC3E}">
        <p14:creationId xmlns:p14="http://schemas.microsoft.com/office/powerpoint/2010/main" val="5551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CE44E89B-FC17-2D47-885B-0B83213A2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0" y="1154433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200" b="1">
                <a:latin typeface="Helvetica" pitchFamily="2" charset="0"/>
                <a:cs typeface="Avenir Light"/>
              </a:rPr>
              <a:t>	For the first meeting:</a:t>
            </a: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525625" y="1708484"/>
            <a:ext cx="11140750" cy="470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pPr marL="1371600" lvl="2" indent="-457200">
              <a:buChar char="-"/>
            </a:pPr>
            <a:r>
              <a:rPr lang="en-US" sz="2800" dirty="0">
                <a:latin typeface="Helvetica"/>
                <a:cs typeface="Helvetica"/>
              </a:rPr>
              <a:t>Pray for each person by name</a:t>
            </a:r>
          </a:p>
          <a:p>
            <a:pPr marL="1371600" lvl="2" indent="-457200">
              <a:buChar char="-"/>
            </a:pPr>
            <a:r>
              <a:rPr lang="en-US" sz="2800" dirty="0">
                <a:latin typeface="Helvetica"/>
                <a:cs typeface="Helvetica"/>
              </a:rPr>
              <a:t>Clean your house, put pets away</a:t>
            </a:r>
            <a:endParaRPr lang="en-US" dirty="0">
              <a:latin typeface="Helvetica"/>
              <a:cs typeface="Helvetica"/>
            </a:endParaRPr>
          </a:p>
          <a:p>
            <a:pPr marL="1371600" lvl="2" indent="-457200">
              <a:buFontTx/>
              <a:buChar char="-"/>
            </a:pPr>
            <a:r>
              <a:rPr lang="en-US" sz="2800" dirty="0">
                <a:latin typeface="Helvetica"/>
                <a:cs typeface="Helvetica"/>
              </a:rPr>
              <a:t>Jump into study</a:t>
            </a:r>
            <a:endParaRPr lang="en-US" sz="2800" dirty="0">
              <a:latin typeface="Helvetica" pitchFamily="2" charset="0"/>
              <a:cs typeface="Helvetica"/>
            </a:endParaRPr>
          </a:p>
          <a:p>
            <a:pPr marL="1828800" lvl="3" indent="-457200">
              <a:buFontTx/>
              <a:buChar char="-"/>
            </a:pPr>
            <a:r>
              <a:rPr lang="en-US" sz="2800" dirty="0">
                <a:latin typeface="Helvetica"/>
                <a:cs typeface="Helvetica"/>
              </a:rPr>
              <a:t>You can do an icebreaker if you would like</a:t>
            </a:r>
            <a:endParaRPr lang="en-US" sz="2800" dirty="0">
              <a:latin typeface="Helvetica" pitchFamily="2" charset="0"/>
              <a:cs typeface="Helvetica"/>
            </a:endParaRPr>
          </a:p>
          <a:p>
            <a:pPr marL="1371600" lvl="2" indent="-457200">
              <a:buFontTx/>
              <a:buChar char="-"/>
            </a:pPr>
            <a:r>
              <a:rPr lang="en-US" sz="2800" dirty="0">
                <a:latin typeface="Helvetica"/>
                <a:cs typeface="Helvetica"/>
              </a:rPr>
              <a:t>Have a couple of extra books just incase</a:t>
            </a:r>
          </a:p>
          <a:p>
            <a:pPr marL="1371600" lvl="2" indent="-457200">
              <a:buFontTx/>
              <a:buChar char="-"/>
            </a:pPr>
            <a:r>
              <a:rPr lang="en-US" sz="2800" dirty="0">
                <a:latin typeface="Helvetica"/>
                <a:cs typeface="Helvetica"/>
              </a:rPr>
              <a:t>Create roster for snack/food signups</a:t>
            </a:r>
          </a:p>
          <a:p>
            <a:pPr marL="1371600" lvl="2" indent="-457200">
              <a:buFontTx/>
              <a:buChar char="-"/>
            </a:pPr>
            <a:r>
              <a:rPr lang="en-US" sz="2800" dirty="0">
                <a:latin typeface="Helvetica"/>
                <a:cs typeface="Helvetica"/>
              </a:rPr>
              <a:t>Give out schedule for the semester (example on leader page)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EFD5CC2-495E-9F48-A087-0E6E97118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491073ED-8905-6A42-A13A-9BA7F835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/>
          <p:cNvSpPr txBox="1">
            <a:spLocks/>
          </p:cNvSpPr>
          <p:nvPr/>
        </p:nvSpPr>
        <p:spPr>
          <a:xfrm>
            <a:off x="14288" y="988179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200" b="1">
                <a:solidFill>
                  <a:schemeClr val="bg1"/>
                </a:solidFill>
                <a:latin typeface="Helvetica" pitchFamily="2" charset="0"/>
                <a:cs typeface="Avenir Light"/>
              </a:rPr>
              <a:t>	</a:t>
            </a:r>
            <a:r>
              <a:rPr lang="en-US" sz="3200" b="1">
                <a:latin typeface="Helvetica" pitchFamily="2" charset="0"/>
                <a:cs typeface="Avenir Light"/>
              </a:rPr>
              <a:t>Ongoing meetings:</a:t>
            </a: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525625" y="1909675"/>
            <a:ext cx="11140750" cy="4826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pPr marL="1371600" lvl="2" indent="-457200">
              <a:buFontTx/>
              <a:buChar char="-"/>
            </a:pPr>
            <a:r>
              <a:rPr lang="en-US" sz="2800" dirty="0">
                <a:latin typeface="Helvetica"/>
                <a:cs typeface="Helvetica"/>
              </a:rPr>
              <a:t>Take Attendance </a:t>
            </a:r>
          </a:p>
          <a:p>
            <a:pPr marL="1371600" lvl="2" indent="-457200">
              <a:buFontTx/>
              <a:buChar char="-"/>
            </a:pPr>
            <a:endParaRPr lang="en-US" sz="2800" dirty="0">
              <a:latin typeface="Helvetica"/>
              <a:cs typeface="Helvetica"/>
            </a:endParaRPr>
          </a:p>
          <a:p>
            <a:pPr marL="1371600" lvl="2" indent="-457200">
              <a:buFontTx/>
              <a:buChar char="-"/>
            </a:pPr>
            <a:r>
              <a:rPr lang="en-US" sz="2800" dirty="0">
                <a:latin typeface="Helvetica"/>
                <a:cs typeface="Helvetica"/>
              </a:rPr>
              <a:t>Weekly Communication via text or email</a:t>
            </a:r>
          </a:p>
          <a:p>
            <a:pPr marL="1371600" lvl="2" indent="-457200">
              <a:buFontTx/>
              <a:buChar char="-"/>
            </a:pPr>
            <a:endParaRPr lang="en-US" sz="2800" dirty="0">
              <a:latin typeface="Helvetica"/>
              <a:cs typeface="Helvetica"/>
            </a:endParaRPr>
          </a:p>
          <a:p>
            <a:pPr marL="1371600" lvl="2" indent="-457200">
              <a:buFont typeface="Arial"/>
              <a:buChar char="-"/>
            </a:pPr>
            <a:r>
              <a:rPr lang="en-US" sz="2800" dirty="0">
                <a:latin typeface="Helvetica"/>
                <a:cs typeface="Helvetica"/>
              </a:rPr>
              <a:t>Be prepared for the current weeks lesson</a:t>
            </a:r>
            <a:endParaRPr lang="en-US" sz="2800" dirty="0">
              <a:latin typeface="Helvetica" pitchFamily="2" charset="0"/>
              <a:cs typeface="Helvetica"/>
            </a:endParaRPr>
          </a:p>
          <a:p>
            <a:pPr marL="1371600" lvl="2" indent="-457200">
              <a:buFont typeface="Arial"/>
              <a:buChar char="-"/>
            </a:pPr>
            <a:endParaRPr lang="en-US" sz="2800" dirty="0">
              <a:latin typeface="Helvetica"/>
              <a:cs typeface="Helvetica"/>
            </a:endParaRPr>
          </a:p>
          <a:p>
            <a:pPr marL="1371600" lvl="2" indent="-457200">
              <a:buFont typeface="Arial"/>
              <a:buChar char="-"/>
            </a:pPr>
            <a:r>
              <a:rPr lang="en-US" sz="2800" dirty="0">
                <a:latin typeface="Helvetica"/>
                <a:cs typeface="Helvetica"/>
              </a:rPr>
              <a:t>Recap Sunday's Announcements</a:t>
            </a:r>
            <a:endParaRPr lang="en-US" sz="2800" dirty="0">
              <a:latin typeface="Helvetica" pitchFamily="2" charset="0"/>
              <a:cs typeface="Helvetica" pitchFamily="2" charset="0"/>
            </a:endParaRPr>
          </a:p>
          <a:p>
            <a:pPr marL="1371600" lvl="2" indent="-457200">
              <a:buFont typeface="Arial"/>
              <a:buChar char="-"/>
            </a:pPr>
            <a:endParaRPr lang="en-US" sz="2800" dirty="0">
              <a:latin typeface="Helvetica"/>
              <a:cs typeface="Helvetica"/>
            </a:endParaRPr>
          </a:p>
          <a:p>
            <a:pPr marL="1371600" lvl="2" indent="-457200">
              <a:buFont typeface="Arial"/>
              <a:buChar char="-"/>
            </a:pPr>
            <a:r>
              <a:rPr lang="en-US" sz="2800" dirty="0">
                <a:latin typeface="Helvetica"/>
                <a:cs typeface="Helvetica"/>
              </a:rPr>
              <a:t>Recap last sessions homework (if any)</a:t>
            </a:r>
            <a:endParaRPr lang="en-US" sz="2800" dirty="0">
              <a:latin typeface="Helvetica" pitchFamily="2" charset="0"/>
              <a:cs typeface="Helvetica" pitchFamily="2" charset="0"/>
            </a:endParaRPr>
          </a:p>
          <a:p>
            <a:pPr lvl="2"/>
            <a:endParaRPr lang="en-US" sz="2800">
              <a:latin typeface="Helvetica" pitchFamily="2" charset="0"/>
              <a:cs typeface="Helvetica" pitchFamily="2" charset="0"/>
            </a:endParaRPr>
          </a:p>
          <a:p>
            <a:pPr marL="1371600" lvl="2" indent="-457200">
              <a:buFont typeface="Arial"/>
              <a:buChar char="-"/>
            </a:pPr>
            <a:r>
              <a:rPr lang="en-US" sz="2800" dirty="0">
                <a:latin typeface="Helvetica"/>
                <a:cs typeface="Helvetica"/>
              </a:rPr>
              <a:t>Respect the clock</a:t>
            </a:r>
          </a:p>
          <a:p>
            <a:pPr lvl="2"/>
            <a:endParaRPr lang="en-US" sz="2800">
              <a:latin typeface="Helvetica" pitchFamily="2" charset="0"/>
            </a:endParaRPr>
          </a:p>
          <a:p>
            <a:pPr marL="1371600" lvl="2" indent="-457200">
              <a:buFont typeface="Arial"/>
              <a:buChar char="-"/>
            </a:pPr>
            <a:r>
              <a:rPr lang="en-US" sz="2800" dirty="0">
                <a:latin typeface="Helvetica"/>
                <a:cs typeface="Helvetica"/>
              </a:rPr>
              <a:t>Silence is okay</a:t>
            </a:r>
          </a:p>
          <a:p>
            <a:pPr lvl="2"/>
            <a:endParaRPr lang="en-US" sz="2800">
              <a:latin typeface="Helvetica" pitchFamily="2" charset="0"/>
              <a:cs typeface="Helvetica" pitchFamily="2" charset="0"/>
            </a:endParaRPr>
          </a:p>
          <a:p>
            <a:pPr marL="1371600" lvl="2" indent="-457200">
              <a:buFont typeface="Arial"/>
              <a:buChar char="-"/>
            </a:pPr>
            <a:r>
              <a:rPr lang="en-US" sz="2800" dirty="0">
                <a:latin typeface="Helvetica"/>
                <a:cs typeface="Helvetica"/>
              </a:rPr>
              <a:t>Take Attendance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D89CFF8-3BB6-BB46-97C6-1356FEB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5C83DDE-ACE5-D44C-A666-A04CC7ED9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0774D0-B951-89CE-70EB-D031D3D6E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63F69A7F-69FC-C285-9E6E-9A9D79E5C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1">
            <a:extLst>
              <a:ext uri="{FF2B5EF4-FFF2-40B4-BE49-F238E27FC236}">
                <a16:creationId xmlns:a16="http://schemas.microsoft.com/office/drawing/2014/main" id="{99018E11-C9E3-AFC9-77BF-72BC93901522}"/>
              </a:ext>
            </a:extLst>
          </p:cNvPr>
          <p:cNvSpPr txBox="1">
            <a:spLocks/>
          </p:cNvSpPr>
          <p:nvPr/>
        </p:nvSpPr>
        <p:spPr>
          <a:xfrm>
            <a:off x="14288" y="988179"/>
            <a:ext cx="12163424" cy="104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Helvetica"/>
                <a:ea typeface="Tahoma"/>
                <a:cs typeface="Avenir Light"/>
              </a:rPr>
              <a:t>	</a:t>
            </a:r>
            <a:r>
              <a:rPr lang="en-US" sz="3200" b="1" dirty="0">
                <a:latin typeface="Helvetica"/>
                <a:ea typeface="Tahoma"/>
                <a:cs typeface="Avenir Light"/>
              </a:rPr>
              <a:t>Think Friends, Not Intimacy</a:t>
            </a:r>
            <a:endParaRPr lang="en-US" sz="3200" b="1" dirty="0">
              <a:latin typeface="Helvetica" pitchFamily="2" charset="0"/>
              <a:cs typeface="Avenir Light"/>
            </a:endParaRP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0F6B6F22-85AF-AA5B-13DB-407C6D1A1830}"/>
              </a:ext>
            </a:extLst>
          </p:cNvPr>
          <p:cNvSpPr txBox="1">
            <a:spLocks/>
          </p:cNvSpPr>
          <p:nvPr/>
        </p:nvSpPr>
        <p:spPr>
          <a:xfrm>
            <a:off x="525625" y="1909675"/>
            <a:ext cx="11140750" cy="4826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571500" indent="-571500">
              <a:lnSpc>
                <a:spcPct val="90000"/>
              </a:lnSpc>
              <a:spcBef>
                <a:spcPct val="0"/>
              </a:spcBef>
              <a:buFontTx/>
              <a:buChar char="-"/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Light"/>
                <a:ea typeface="Tahoma" panose="020B0604030504040204" pitchFamily="34" charset="0"/>
                <a:cs typeface="Avenir Light"/>
              </a:defRPr>
            </a:lvl1pPr>
          </a:lstStyle>
          <a:p>
            <a:pPr marL="1371600" lvl="2" indent="-457200">
              <a:buFontTx/>
              <a:buChar char="-"/>
            </a:pPr>
            <a:r>
              <a:rPr lang="en-US" sz="2800" dirty="0">
                <a:latin typeface="Helvetica"/>
                <a:cs typeface="Helvetica"/>
              </a:rPr>
              <a:t>Foster Friendships</a:t>
            </a:r>
          </a:p>
          <a:p>
            <a:pPr marL="1371600" lvl="2" indent="-457200">
              <a:buFontTx/>
              <a:buChar char="-"/>
            </a:pPr>
            <a:endParaRPr lang="en-US" sz="2800" dirty="0">
              <a:latin typeface="Helvetica"/>
              <a:cs typeface="Helvetica"/>
            </a:endParaRPr>
          </a:p>
          <a:p>
            <a:pPr marL="1371600" lvl="2" indent="-457200">
              <a:buFontTx/>
              <a:buChar char="-"/>
            </a:pPr>
            <a:r>
              <a:rPr lang="en-US" sz="2800" dirty="0">
                <a:latin typeface="Helvetica"/>
                <a:cs typeface="Helvetica"/>
              </a:rPr>
              <a:t>Friendships are part of our spiritual development.</a:t>
            </a:r>
          </a:p>
          <a:p>
            <a:pPr marL="1371600" lvl="2" indent="-457200">
              <a:buFontTx/>
              <a:buChar char="-"/>
            </a:pPr>
            <a:endParaRPr lang="en-US" sz="2800" dirty="0">
              <a:latin typeface="Helvetica"/>
              <a:cs typeface="Helvetica"/>
            </a:endParaRPr>
          </a:p>
          <a:p>
            <a:pPr marL="1371600" lvl="2" indent="-457200">
              <a:buFontTx/>
              <a:buChar char="-"/>
            </a:pPr>
            <a:r>
              <a:rPr lang="en-US" sz="2800" dirty="0">
                <a:latin typeface="Helvetica"/>
                <a:cs typeface="Helvetica"/>
              </a:rPr>
              <a:t>It is awkward to get intimate too quickly with strangers in a foreign environment.</a:t>
            </a:r>
          </a:p>
          <a:p>
            <a:pPr marL="1371600" lvl="2" indent="-457200">
              <a:buChar char="-"/>
            </a:pPr>
            <a:endParaRPr lang="en-US" sz="2800" dirty="0">
              <a:latin typeface="Helvetica"/>
              <a:cs typeface="Helvetica"/>
            </a:endParaRPr>
          </a:p>
          <a:p>
            <a:pPr lvl="2"/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1F005C42-75A3-8D0A-A88E-43AFB76A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268"/>
            <a:ext cx="12192000" cy="731520"/>
          </a:xfrm>
        </p:spPr>
        <p:txBody>
          <a:bodyPr>
            <a:noAutofit/>
          </a:bodyPr>
          <a:lstStyle/>
          <a:p>
            <a:r>
              <a:rPr lang="en-US" b="1">
                <a:latin typeface="Helvetica" pitchFamily="2" charset="0"/>
                <a:cs typeface="Avenir Light"/>
              </a:rPr>
              <a:t>FACILITATING YOUR GROUP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5C12A8A-2560-490D-B6D0-818A42584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7" y="5216119"/>
            <a:ext cx="1712859" cy="1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2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D1986959D9E4D8B7A68A8FF2E9EF9" ma:contentTypeVersion="17" ma:contentTypeDescription="Create a new document." ma:contentTypeScope="" ma:versionID="acff42af903b996bd3aaaf71f24a68d6">
  <xsd:schema xmlns:xsd="http://www.w3.org/2001/XMLSchema" xmlns:xs="http://www.w3.org/2001/XMLSchema" xmlns:p="http://schemas.microsoft.com/office/2006/metadata/properties" xmlns:ns2="dc03c4c8-eeea-4080-ad4a-f86751833b3c" xmlns:ns3="fac05b21-e7af-417a-b0da-5d3d60b0a9c0" targetNamespace="http://schemas.microsoft.com/office/2006/metadata/properties" ma:root="true" ma:fieldsID="93d41be7d593c248ad81e7b1340898a8" ns2:_="" ns3:_="">
    <xsd:import namespace="dc03c4c8-eeea-4080-ad4a-f86751833b3c"/>
    <xsd:import namespace="fac05b21-e7af-417a-b0da-5d3d60b0a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3c4c8-eeea-4080-ad4a-f86751833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9b725c-5191-4773-8e56-d154082387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05b21-e7af-417a-b0da-5d3d60b0a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09382a-5e46-4cc9-be31-4e16cf648ff7}" ma:internalName="TaxCatchAll" ma:showField="CatchAllData" ma:web="fac05b21-e7af-417a-b0da-5d3d60b0a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03c4c8-eeea-4080-ad4a-f86751833b3c">
      <Terms xmlns="http://schemas.microsoft.com/office/infopath/2007/PartnerControls"/>
    </lcf76f155ced4ddcb4097134ff3c332f>
    <TaxCatchAll xmlns="fac05b21-e7af-417a-b0da-5d3d60b0a9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B08F9D-AE85-496E-9AE7-3D975AF036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03c4c8-eeea-4080-ad4a-f86751833b3c"/>
    <ds:schemaRef ds:uri="fac05b21-e7af-417a-b0da-5d3d60b0a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78A217-21BB-4A19-A877-CA1A364935F9}">
  <ds:schemaRefs>
    <ds:schemaRef ds:uri="dc03c4c8-eeea-4080-ad4a-f86751833b3c"/>
    <ds:schemaRef ds:uri="fac05b21-e7af-417a-b0da-5d3d60b0a9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81742E-20DC-4ECF-BFD4-851D7AAEDC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Application>Microsoft Office PowerPoint</Application>
  <PresentationFormat>Widescreen</PresentationFormat>
  <Slides>32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Black</vt:lpstr>
      <vt:lpstr>Leader Training</vt:lpstr>
      <vt:lpstr>PowerPoint Presentation</vt:lpstr>
      <vt:lpstr>WHY ARE GROUPS IMPORTANT?</vt:lpstr>
      <vt:lpstr>DEFINE A WIN</vt:lpstr>
      <vt:lpstr>GROUP PROMOTION</vt:lpstr>
      <vt:lpstr>GROUP COMMUNICATION</vt:lpstr>
      <vt:lpstr>FACILITATING YOUR GROUP</vt:lpstr>
      <vt:lpstr>FACILITATING YOUR GROUP</vt:lpstr>
      <vt:lpstr>FACILITATING YOUR GROUP</vt:lpstr>
      <vt:lpstr>FACILITATING YOUR GROUP</vt:lpstr>
      <vt:lpstr>FACILITATING YOUR GROUP</vt:lpstr>
      <vt:lpstr>FACILITATING YOUR GROUP</vt:lpstr>
      <vt:lpstr>FACILITATING YOUR GROUP</vt:lpstr>
      <vt:lpstr>FACILITATING YOUR GROUP</vt:lpstr>
      <vt:lpstr>FACILITATING YOUR GROUP</vt:lpstr>
      <vt:lpstr>FACILITATING YOUR GROUP</vt:lpstr>
      <vt:lpstr>FACILITATING YOUR GROUP</vt:lpstr>
      <vt:lpstr>FACILITATING YOUR GROUP</vt:lpstr>
      <vt:lpstr>PowerPoint Presentation</vt:lpstr>
      <vt:lpstr>FACILITATING YOUR GROUP</vt:lpstr>
      <vt:lpstr>PowerPoint Presentation</vt:lpstr>
      <vt:lpstr>PowerPoint Presentation</vt:lpstr>
      <vt:lpstr>FACILITATING YOUR GROUP</vt:lpstr>
      <vt:lpstr>FACILITATING YOUR GROUP</vt:lpstr>
      <vt:lpstr>PowerPoint Presentation</vt:lpstr>
      <vt:lpstr>PowerPoint Presentation</vt:lpstr>
      <vt:lpstr>FACILITATING YOUR GROUP</vt:lpstr>
      <vt:lpstr>FACILITATING YOUR GROUP</vt:lpstr>
      <vt:lpstr>FACILITATING YOUR GROUP</vt:lpstr>
      <vt:lpstr>Impact Group Leader Meeting</vt:lpstr>
      <vt:lpstr>Impact Group Leader Meeting</vt:lpstr>
      <vt:lpstr>Leader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Donahoe</dc:creator>
  <cp:revision>271</cp:revision>
  <cp:lastPrinted>2023-01-12T17:08:38Z</cp:lastPrinted>
  <dcterms:created xsi:type="dcterms:W3CDTF">2014-09-15T19:22:55Z</dcterms:created>
  <dcterms:modified xsi:type="dcterms:W3CDTF">2024-01-04T21:34:58Z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3584">
    <vt:lpwstr>13</vt:lpwstr>
  </property>
  <property fmtid="{D5CDD505-2E9C-101B-9397-08002B2CF9AE}" pid="3" name="ContentTypeId">
    <vt:lpwstr>0x010100165D1986959D9E4D8B7A68A8FF2E9EF9</vt:lpwstr>
  </property>
  <property fmtid="{D5CDD505-2E9C-101B-9397-08002B2CF9AE}" pid="4" name="MediaServiceImageTags">
    <vt:lpwstr/>
  </property>
</Properties>
</file>